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4" r:id="rId1"/>
  </p:sldMasterIdLst>
  <p:notesMasterIdLst>
    <p:notesMasterId r:id="rId13"/>
  </p:notesMasterIdLst>
  <p:sldIdLst>
    <p:sldId id="278" r:id="rId2"/>
    <p:sldId id="331" r:id="rId3"/>
    <p:sldId id="332" r:id="rId4"/>
    <p:sldId id="365" r:id="rId5"/>
    <p:sldId id="285" r:id="rId6"/>
    <p:sldId id="371" r:id="rId7"/>
    <p:sldId id="370" r:id="rId8"/>
    <p:sldId id="372" r:id="rId9"/>
    <p:sldId id="366" r:id="rId10"/>
    <p:sldId id="317" r:id="rId11"/>
    <p:sldId id="3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04" autoAdjust="0"/>
    <p:restoredTop sz="76679" autoAdjust="0"/>
  </p:normalViewPr>
  <p:slideViewPr>
    <p:cSldViewPr>
      <p:cViewPr varScale="1">
        <p:scale>
          <a:sx n="56" d="100"/>
          <a:sy n="56" d="100"/>
        </p:scale>
        <p:origin x="19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17F14-627B-40F7-9911-7A3154E389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CA6104-0296-42C0-9BDE-47C6AD53FC6C}">
      <dgm:prSet phldrT="[Texto]"/>
      <dgm:spPr/>
      <dgm:t>
        <a:bodyPr/>
        <a:lstStyle/>
        <a:p>
          <a:r>
            <a:rPr lang="pt-BR" dirty="0" smtClean="0"/>
            <a:t>Descreva itens que possam auxiliar na apresentação</a:t>
          </a:r>
          <a:endParaRPr lang="pt-BR" dirty="0"/>
        </a:p>
      </dgm:t>
    </dgm:pt>
    <dgm:pt modelId="{48AE8627-D6F5-4984-9934-E39A815DDA6A}" type="parTrans" cxnId="{6B65075A-59C5-49D4-9C81-7CE4C7C64FB8}">
      <dgm:prSet/>
      <dgm:spPr/>
      <dgm:t>
        <a:bodyPr/>
        <a:lstStyle/>
        <a:p>
          <a:endParaRPr lang="pt-BR"/>
        </a:p>
      </dgm:t>
    </dgm:pt>
    <dgm:pt modelId="{F14B8EBF-0BFB-471A-90C4-102C4B0847B0}" type="sibTrans" cxnId="{6B65075A-59C5-49D4-9C81-7CE4C7C64FB8}">
      <dgm:prSet/>
      <dgm:spPr/>
      <dgm:t>
        <a:bodyPr/>
        <a:lstStyle/>
        <a:p>
          <a:endParaRPr lang="pt-BR"/>
        </a:p>
      </dgm:t>
    </dgm:pt>
    <dgm:pt modelId="{45CA3EB9-A027-46DA-9E82-F7AD8D985E01}">
      <dgm:prSet phldrT="[Texto]"/>
      <dgm:spPr/>
      <dgm:t>
        <a:bodyPr/>
        <a:lstStyle/>
        <a:p>
          <a:r>
            <a:rPr lang="pt-BR" dirty="0" smtClean="0"/>
            <a:t>Exemplo: Principais </a:t>
          </a:r>
          <a:r>
            <a:rPr lang="pt-BR" dirty="0"/>
            <a:t>sinais e sintomas (ABCMED, 2014)	</a:t>
          </a:r>
        </a:p>
      </dgm:t>
    </dgm:pt>
    <dgm:pt modelId="{697F59BD-43D6-47A7-AEE8-210A4EA39372}" type="parTrans" cxnId="{1248B3EC-EF0E-4FA6-A78F-1F998C114416}">
      <dgm:prSet/>
      <dgm:spPr/>
      <dgm:t>
        <a:bodyPr/>
        <a:lstStyle/>
        <a:p>
          <a:endParaRPr lang="pt-BR"/>
        </a:p>
      </dgm:t>
    </dgm:pt>
    <dgm:pt modelId="{F0DF1388-EC2F-433E-9ADA-39F3709D5897}" type="sibTrans" cxnId="{1248B3EC-EF0E-4FA6-A78F-1F998C114416}">
      <dgm:prSet/>
      <dgm:spPr/>
      <dgm:t>
        <a:bodyPr/>
        <a:lstStyle/>
        <a:p>
          <a:endParaRPr lang="pt-BR"/>
        </a:p>
      </dgm:t>
    </dgm:pt>
    <dgm:pt modelId="{5ED83F38-E5F6-4C3E-A65D-DF8D2AC59BF7}">
      <dgm:prSet phldrT="[Texto]"/>
      <dgm:spPr/>
      <dgm:t>
        <a:bodyPr/>
        <a:lstStyle/>
        <a:p>
          <a:r>
            <a:rPr lang="pt-BR" dirty="0"/>
            <a:t>	</a:t>
          </a:r>
        </a:p>
      </dgm:t>
    </dgm:pt>
    <dgm:pt modelId="{6D2053B7-2EB5-4BBE-A31A-0E1CA0CEB5B1}" type="parTrans" cxnId="{6C1C0FFA-954F-4986-8922-F28E124F8FF1}">
      <dgm:prSet/>
      <dgm:spPr/>
      <dgm:t>
        <a:bodyPr/>
        <a:lstStyle/>
        <a:p>
          <a:endParaRPr lang="pt-BR"/>
        </a:p>
      </dgm:t>
    </dgm:pt>
    <dgm:pt modelId="{FB78E874-A9B1-48D3-ACAD-4CA0D17F09F0}" type="sibTrans" cxnId="{6C1C0FFA-954F-4986-8922-F28E124F8FF1}">
      <dgm:prSet/>
      <dgm:spPr/>
      <dgm:t>
        <a:bodyPr/>
        <a:lstStyle/>
        <a:p>
          <a:endParaRPr lang="pt-BR"/>
        </a:p>
      </dgm:t>
    </dgm:pt>
    <dgm:pt modelId="{8A7CD6B5-EFCB-4D5F-985D-70F2ED01B543}">
      <dgm:prSet phldrT="[Texto]"/>
      <dgm:spPr/>
      <dgm:t>
        <a:bodyPr/>
        <a:lstStyle/>
        <a:p>
          <a:r>
            <a:rPr lang="pt-BR" dirty="0" smtClean="0"/>
            <a:t>Você pode fazer citação de autores que acha importante destacar em seu estudo</a:t>
          </a:r>
          <a:endParaRPr lang="pt-BR" dirty="0"/>
        </a:p>
      </dgm:t>
    </dgm:pt>
    <dgm:pt modelId="{C90AFE05-2D30-4EC0-9122-47C7C29C829D}" type="sibTrans" cxnId="{B072C06A-208D-432F-8F65-5E9D3EC6ABCD}">
      <dgm:prSet/>
      <dgm:spPr/>
      <dgm:t>
        <a:bodyPr/>
        <a:lstStyle/>
        <a:p>
          <a:endParaRPr lang="pt-BR"/>
        </a:p>
      </dgm:t>
    </dgm:pt>
    <dgm:pt modelId="{D89EAFFF-CB33-43B0-9272-6AFE4C05F3A6}" type="parTrans" cxnId="{B072C06A-208D-432F-8F65-5E9D3EC6ABCD}">
      <dgm:prSet/>
      <dgm:spPr/>
      <dgm:t>
        <a:bodyPr/>
        <a:lstStyle/>
        <a:p>
          <a:endParaRPr lang="pt-BR"/>
        </a:p>
      </dgm:t>
    </dgm:pt>
    <dgm:pt modelId="{3F24E138-BF9D-47D2-A1A9-1E82C5C88CBB}" type="pres">
      <dgm:prSet presAssocID="{1DF17F14-627B-40F7-9911-7A3154E389E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E708010A-AA06-4935-8F49-93FE20F742F6}" type="pres">
      <dgm:prSet presAssocID="{1DF17F14-627B-40F7-9911-7A3154E389EB}" presName="Name1" presStyleCnt="0"/>
      <dgm:spPr/>
    </dgm:pt>
    <dgm:pt modelId="{B1AB4E7F-D175-4380-A9A2-EA5B8DB561E3}" type="pres">
      <dgm:prSet presAssocID="{1DF17F14-627B-40F7-9911-7A3154E389EB}" presName="cycle" presStyleCnt="0"/>
      <dgm:spPr/>
    </dgm:pt>
    <dgm:pt modelId="{C53E44AF-746E-4747-BF87-9C57C4D43130}" type="pres">
      <dgm:prSet presAssocID="{1DF17F14-627B-40F7-9911-7A3154E389EB}" presName="srcNode" presStyleLbl="node1" presStyleIdx="0" presStyleCnt="4"/>
      <dgm:spPr/>
    </dgm:pt>
    <dgm:pt modelId="{41A5A145-AE3C-49AA-8FD6-DA0FE82BF8D0}" type="pres">
      <dgm:prSet presAssocID="{1DF17F14-627B-40F7-9911-7A3154E389EB}" presName="conn" presStyleLbl="parChTrans1D2" presStyleIdx="0" presStyleCnt="1"/>
      <dgm:spPr/>
      <dgm:t>
        <a:bodyPr/>
        <a:lstStyle/>
        <a:p>
          <a:endParaRPr lang="pt-BR"/>
        </a:p>
      </dgm:t>
    </dgm:pt>
    <dgm:pt modelId="{DC3C09D8-8F9E-4F04-A1EF-0ABCBB84484D}" type="pres">
      <dgm:prSet presAssocID="{1DF17F14-627B-40F7-9911-7A3154E389EB}" presName="extraNode" presStyleLbl="node1" presStyleIdx="0" presStyleCnt="4"/>
      <dgm:spPr/>
    </dgm:pt>
    <dgm:pt modelId="{28AD4176-F473-4726-96D9-686A906B500C}" type="pres">
      <dgm:prSet presAssocID="{1DF17F14-627B-40F7-9911-7A3154E389EB}" presName="dstNode" presStyleLbl="node1" presStyleIdx="0" presStyleCnt="4"/>
      <dgm:spPr/>
    </dgm:pt>
    <dgm:pt modelId="{EE65D703-3C67-4C53-8143-75FBD3D85AF9}" type="pres">
      <dgm:prSet presAssocID="{0DCA6104-0296-42C0-9BDE-47C6AD53FC6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BFCDCA-1421-41FB-B173-7BE5BB5D82F8}" type="pres">
      <dgm:prSet presAssocID="{0DCA6104-0296-42C0-9BDE-47C6AD53FC6C}" presName="accent_1" presStyleCnt="0"/>
      <dgm:spPr/>
    </dgm:pt>
    <dgm:pt modelId="{04F53D98-54F3-4F7C-A919-7CACD2F99AC6}" type="pres">
      <dgm:prSet presAssocID="{0DCA6104-0296-42C0-9BDE-47C6AD53FC6C}" presName="accentRepeatNode" presStyleLbl="solidFgAcc1" presStyleIdx="0" presStyleCnt="4"/>
      <dgm:spPr/>
    </dgm:pt>
    <dgm:pt modelId="{5C1F40C5-A0CB-4448-8735-405DD0FA2CB3}" type="pres">
      <dgm:prSet presAssocID="{8A7CD6B5-EFCB-4D5F-985D-70F2ED01B54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AC6A6C-0491-4347-A960-7E990B29E41E}" type="pres">
      <dgm:prSet presAssocID="{8A7CD6B5-EFCB-4D5F-985D-70F2ED01B543}" presName="accent_2" presStyleCnt="0"/>
      <dgm:spPr/>
    </dgm:pt>
    <dgm:pt modelId="{A779F5DA-65E9-4CDB-81E0-9FDE96FD4979}" type="pres">
      <dgm:prSet presAssocID="{8A7CD6B5-EFCB-4D5F-985D-70F2ED01B543}" presName="accentRepeatNode" presStyleLbl="solidFgAcc1" presStyleIdx="1" presStyleCnt="4"/>
      <dgm:spPr/>
    </dgm:pt>
    <dgm:pt modelId="{E1C1CA54-C459-4E22-8E5B-62F652A1908D}" type="pres">
      <dgm:prSet presAssocID="{45CA3EB9-A027-46DA-9E82-F7AD8D985E0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4CAC8B-1DF4-48C3-B7CC-04F7388654B7}" type="pres">
      <dgm:prSet presAssocID="{45CA3EB9-A027-46DA-9E82-F7AD8D985E01}" presName="accent_3" presStyleCnt="0"/>
      <dgm:spPr/>
    </dgm:pt>
    <dgm:pt modelId="{5BC844BF-B155-41EC-9E28-A4849BE52D57}" type="pres">
      <dgm:prSet presAssocID="{45CA3EB9-A027-46DA-9E82-F7AD8D985E01}" presName="accentRepeatNode" presStyleLbl="solidFgAcc1" presStyleIdx="2" presStyleCnt="4"/>
      <dgm:spPr/>
    </dgm:pt>
    <dgm:pt modelId="{A916369B-A25F-4237-A87E-11A6CE81AE52}" type="pres">
      <dgm:prSet presAssocID="{5ED83F38-E5F6-4C3E-A65D-DF8D2AC59BF7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DBC2DC-32B7-4F86-A87C-2C5AE6C2CB75}" type="pres">
      <dgm:prSet presAssocID="{5ED83F38-E5F6-4C3E-A65D-DF8D2AC59BF7}" presName="accent_4" presStyleCnt="0"/>
      <dgm:spPr/>
    </dgm:pt>
    <dgm:pt modelId="{35172FC0-9545-42C5-95E1-045C03E5F798}" type="pres">
      <dgm:prSet presAssocID="{5ED83F38-E5F6-4C3E-A65D-DF8D2AC59BF7}" presName="accentRepeatNode" presStyleLbl="solidFgAcc1" presStyleIdx="3" presStyleCnt="4"/>
      <dgm:spPr/>
    </dgm:pt>
  </dgm:ptLst>
  <dgm:cxnLst>
    <dgm:cxn modelId="{95E567C8-1A47-44A1-9651-AA05863F5C86}" type="presOf" srcId="{45CA3EB9-A027-46DA-9E82-F7AD8D985E01}" destId="{E1C1CA54-C459-4E22-8E5B-62F652A1908D}" srcOrd="0" destOrd="0" presId="urn:microsoft.com/office/officeart/2008/layout/VerticalCurvedList"/>
    <dgm:cxn modelId="{1248B3EC-EF0E-4FA6-A78F-1F998C114416}" srcId="{1DF17F14-627B-40F7-9911-7A3154E389EB}" destId="{45CA3EB9-A027-46DA-9E82-F7AD8D985E01}" srcOrd="2" destOrd="0" parTransId="{697F59BD-43D6-47A7-AEE8-210A4EA39372}" sibTransId="{F0DF1388-EC2F-433E-9ADA-39F3709D5897}"/>
    <dgm:cxn modelId="{6B65075A-59C5-49D4-9C81-7CE4C7C64FB8}" srcId="{1DF17F14-627B-40F7-9911-7A3154E389EB}" destId="{0DCA6104-0296-42C0-9BDE-47C6AD53FC6C}" srcOrd="0" destOrd="0" parTransId="{48AE8627-D6F5-4984-9934-E39A815DDA6A}" sibTransId="{F14B8EBF-0BFB-471A-90C4-102C4B0847B0}"/>
    <dgm:cxn modelId="{16B2518A-3C39-498D-8B23-75160E9F6EF3}" type="presOf" srcId="{5ED83F38-E5F6-4C3E-A65D-DF8D2AC59BF7}" destId="{A916369B-A25F-4237-A87E-11A6CE81AE52}" srcOrd="0" destOrd="0" presId="urn:microsoft.com/office/officeart/2008/layout/VerticalCurvedList"/>
    <dgm:cxn modelId="{6C1C0FFA-954F-4986-8922-F28E124F8FF1}" srcId="{1DF17F14-627B-40F7-9911-7A3154E389EB}" destId="{5ED83F38-E5F6-4C3E-A65D-DF8D2AC59BF7}" srcOrd="3" destOrd="0" parTransId="{6D2053B7-2EB5-4BBE-A31A-0E1CA0CEB5B1}" sibTransId="{FB78E874-A9B1-48D3-ACAD-4CA0D17F09F0}"/>
    <dgm:cxn modelId="{7CC56F04-9EB1-4EE9-BCFC-1A837BF66C65}" type="presOf" srcId="{0DCA6104-0296-42C0-9BDE-47C6AD53FC6C}" destId="{EE65D703-3C67-4C53-8143-75FBD3D85AF9}" srcOrd="0" destOrd="0" presId="urn:microsoft.com/office/officeart/2008/layout/VerticalCurvedList"/>
    <dgm:cxn modelId="{B072C06A-208D-432F-8F65-5E9D3EC6ABCD}" srcId="{1DF17F14-627B-40F7-9911-7A3154E389EB}" destId="{8A7CD6B5-EFCB-4D5F-985D-70F2ED01B543}" srcOrd="1" destOrd="0" parTransId="{D89EAFFF-CB33-43B0-9272-6AFE4C05F3A6}" sibTransId="{C90AFE05-2D30-4EC0-9122-47C7C29C829D}"/>
    <dgm:cxn modelId="{832DB2AE-A6FB-47D5-B0DA-B92910DE684C}" type="presOf" srcId="{8A7CD6B5-EFCB-4D5F-985D-70F2ED01B543}" destId="{5C1F40C5-A0CB-4448-8735-405DD0FA2CB3}" srcOrd="0" destOrd="0" presId="urn:microsoft.com/office/officeart/2008/layout/VerticalCurvedList"/>
    <dgm:cxn modelId="{797D676C-31B0-4FFB-9B2D-E1532A9D8087}" type="presOf" srcId="{1DF17F14-627B-40F7-9911-7A3154E389EB}" destId="{3F24E138-BF9D-47D2-A1A9-1E82C5C88CBB}" srcOrd="0" destOrd="0" presId="urn:microsoft.com/office/officeart/2008/layout/VerticalCurvedList"/>
    <dgm:cxn modelId="{B19DC1A3-B115-4244-AB16-3B09B75D696D}" type="presOf" srcId="{F14B8EBF-0BFB-471A-90C4-102C4B0847B0}" destId="{41A5A145-AE3C-49AA-8FD6-DA0FE82BF8D0}" srcOrd="0" destOrd="0" presId="urn:microsoft.com/office/officeart/2008/layout/VerticalCurvedList"/>
    <dgm:cxn modelId="{599116BD-9D83-41CA-A94F-CF35DAEDE53E}" type="presParOf" srcId="{3F24E138-BF9D-47D2-A1A9-1E82C5C88CBB}" destId="{E708010A-AA06-4935-8F49-93FE20F742F6}" srcOrd="0" destOrd="0" presId="urn:microsoft.com/office/officeart/2008/layout/VerticalCurvedList"/>
    <dgm:cxn modelId="{F99CF804-82D2-475B-9620-4D3A14C22BB6}" type="presParOf" srcId="{E708010A-AA06-4935-8F49-93FE20F742F6}" destId="{B1AB4E7F-D175-4380-A9A2-EA5B8DB561E3}" srcOrd="0" destOrd="0" presId="urn:microsoft.com/office/officeart/2008/layout/VerticalCurvedList"/>
    <dgm:cxn modelId="{958AEC28-1FAC-4A83-9A52-49BCADC1C81C}" type="presParOf" srcId="{B1AB4E7F-D175-4380-A9A2-EA5B8DB561E3}" destId="{C53E44AF-746E-4747-BF87-9C57C4D43130}" srcOrd="0" destOrd="0" presId="urn:microsoft.com/office/officeart/2008/layout/VerticalCurvedList"/>
    <dgm:cxn modelId="{ADE1093D-80FA-4E65-AE9F-F59B76393A15}" type="presParOf" srcId="{B1AB4E7F-D175-4380-A9A2-EA5B8DB561E3}" destId="{41A5A145-AE3C-49AA-8FD6-DA0FE82BF8D0}" srcOrd="1" destOrd="0" presId="urn:microsoft.com/office/officeart/2008/layout/VerticalCurvedList"/>
    <dgm:cxn modelId="{66546B30-0300-438F-BDAA-A73F5A22CEE7}" type="presParOf" srcId="{B1AB4E7F-D175-4380-A9A2-EA5B8DB561E3}" destId="{DC3C09D8-8F9E-4F04-A1EF-0ABCBB84484D}" srcOrd="2" destOrd="0" presId="urn:microsoft.com/office/officeart/2008/layout/VerticalCurvedList"/>
    <dgm:cxn modelId="{07BFCB9C-B521-46A0-80A1-B7E38FF200E2}" type="presParOf" srcId="{B1AB4E7F-D175-4380-A9A2-EA5B8DB561E3}" destId="{28AD4176-F473-4726-96D9-686A906B500C}" srcOrd="3" destOrd="0" presId="urn:microsoft.com/office/officeart/2008/layout/VerticalCurvedList"/>
    <dgm:cxn modelId="{E7B024CA-7B2B-4CCA-9300-B7E8BFD803E8}" type="presParOf" srcId="{E708010A-AA06-4935-8F49-93FE20F742F6}" destId="{EE65D703-3C67-4C53-8143-75FBD3D85AF9}" srcOrd="1" destOrd="0" presId="urn:microsoft.com/office/officeart/2008/layout/VerticalCurvedList"/>
    <dgm:cxn modelId="{4E52CEA7-3916-4B21-A07D-14A9E83A2A39}" type="presParOf" srcId="{E708010A-AA06-4935-8F49-93FE20F742F6}" destId="{81BFCDCA-1421-41FB-B173-7BE5BB5D82F8}" srcOrd="2" destOrd="0" presId="urn:microsoft.com/office/officeart/2008/layout/VerticalCurvedList"/>
    <dgm:cxn modelId="{D62311BC-5268-44FF-B6C9-7A28E62F73B0}" type="presParOf" srcId="{81BFCDCA-1421-41FB-B173-7BE5BB5D82F8}" destId="{04F53D98-54F3-4F7C-A919-7CACD2F99AC6}" srcOrd="0" destOrd="0" presId="urn:microsoft.com/office/officeart/2008/layout/VerticalCurvedList"/>
    <dgm:cxn modelId="{876586C9-4F43-4F15-9D44-466C2A967112}" type="presParOf" srcId="{E708010A-AA06-4935-8F49-93FE20F742F6}" destId="{5C1F40C5-A0CB-4448-8735-405DD0FA2CB3}" srcOrd="3" destOrd="0" presId="urn:microsoft.com/office/officeart/2008/layout/VerticalCurvedList"/>
    <dgm:cxn modelId="{4457C6EB-AAA2-4207-841B-898FD3A671B3}" type="presParOf" srcId="{E708010A-AA06-4935-8F49-93FE20F742F6}" destId="{20AC6A6C-0491-4347-A960-7E990B29E41E}" srcOrd="4" destOrd="0" presId="urn:microsoft.com/office/officeart/2008/layout/VerticalCurvedList"/>
    <dgm:cxn modelId="{F8597770-7F85-4ADE-A1F4-29B455CAA7D7}" type="presParOf" srcId="{20AC6A6C-0491-4347-A960-7E990B29E41E}" destId="{A779F5DA-65E9-4CDB-81E0-9FDE96FD4979}" srcOrd="0" destOrd="0" presId="urn:microsoft.com/office/officeart/2008/layout/VerticalCurvedList"/>
    <dgm:cxn modelId="{E8FF96FF-D0B7-4EE5-93ED-E8E0AD3EFB4C}" type="presParOf" srcId="{E708010A-AA06-4935-8F49-93FE20F742F6}" destId="{E1C1CA54-C459-4E22-8E5B-62F652A1908D}" srcOrd="5" destOrd="0" presId="urn:microsoft.com/office/officeart/2008/layout/VerticalCurvedList"/>
    <dgm:cxn modelId="{DE7D0097-2ACF-4054-A62B-4584C5BF2F70}" type="presParOf" srcId="{E708010A-AA06-4935-8F49-93FE20F742F6}" destId="{1F4CAC8B-1DF4-48C3-B7CC-04F7388654B7}" srcOrd="6" destOrd="0" presId="urn:microsoft.com/office/officeart/2008/layout/VerticalCurvedList"/>
    <dgm:cxn modelId="{9AD9A41D-4A46-453A-B28F-2746084F63DF}" type="presParOf" srcId="{1F4CAC8B-1DF4-48C3-B7CC-04F7388654B7}" destId="{5BC844BF-B155-41EC-9E28-A4849BE52D57}" srcOrd="0" destOrd="0" presId="urn:microsoft.com/office/officeart/2008/layout/VerticalCurvedList"/>
    <dgm:cxn modelId="{2B8F7620-438F-4152-9487-1C79831ADF3D}" type="presParOf" srcId="{E708010A-AA06-4935-8F49-93FE20F742F6}" destId="{A916369B-A25F-4237-A87E-11A6CE81AE52}" srcOrd="7" destOrd="0" presId="urn:microsoft.com/office/officeart/2008/layout/VerticalCurvedList"/>
    <dgm:cxn modelId="{7557477D-1BC5-489C-9CF7-914B363ECD1D}" type="presParOf" srcId="{E708010A-AA06-4935-8F49-93FE20F742F6}" destId="{F3DBC2DC-32B7-4F86-A87C-2C5AE6C2CB75}" srcOrd="8" destOrd="0" presId="urn:microsoft.com/office/officeart/2008/layout/VerticalCurvedList"/>
    <dgm:cxn modelId="{C2B84D91-D7F7-4198-AC2E-9A24B7E7B9D9}" type="presParOf" srcId="{F3DBC2DC-32B7-4F86-A87C-2C5AE6C2CB75}" destId="{35172FC0-9545-42C5-95E1-045C03E5F7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ED701-D536-4E60-B9B0-BE4DC2D6D4B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AB86193-4DAA-4B0E-9773-49B6F047F200}">
      <dgm:prSet phldrT="[Texto]" custT="1"/>
      <dgm:spPr/>
      <dgm:t>
        <a:bodyPr/>
        <a:lstStyle/>
        <a:p>
          <a:r>
            <a:rPr lang="pt-BR" sz="2000" dirty="0"/>
            <a:t>Tipo de estudo</a:t>
          </a:r>
        </a:p>
      </dgm:t>
    </dgm:pt>
    <dgm:pt modelId="{E6806F19-C109-4656-BC9B-C6AF6BCC0E51}" type="parTrans" cxnId="{72EB0CE9-9BBB-43CA-9778-E4AC2DD15473}">
      <dgm:prSet/>
      <dgm:spPr/>
      <dgm:t>
        <a:bodyPr/>
        <a:lstStyle/>
        <a:p>
          <a:endParaRPr lang="pt-BR" sz="2400"/>
        </a:p>
      </dgm:t>
    </dgm:pt>
    <dgm:pt modelId="{426EAD20-B8D0-4536-8B73-254B683C061F}" type="sibTrans" cxnId="{72EB0CE9-9BBB-43CA-9778-E4AC2DD15473}">
      <dgm:prSet/>
      <dgm:spPr/>
      <dgm:t>
        <a:bodyPr/>
        <a:lstStyle/>
        <a:p>
          <a:endParaRPr lang="pt-BR" sz="2400"/>
        </a:p>
      </dgm:t>
    </dgm:pt>
    <dgm:pt modelId="{71E1AEE7-8B14-44FB-819A-C76C1AC490AC}">
      <dgm:prSet phldrT="[Texto]" custT="1"/>
      <dgm:spPr/>
      <dgm:t>
        <a:bodyPr/>
        <a:lstStyle/>
        <a:p>
          <a:r>
            <a:rPr lang="pt-BR" sz="2000" dirty="0" smtClean="0"/>
            <a:t>Indique seu tipo de estudo. Não precisa conceituar</a:t>
          </a:r>
          <a:endParaRPr lang="pt-BR" sz="2000" dirty="0"/>
        </a:p>
      </dgm:t>
    </dgm:pt>
    <dgm:pt modelId="{1789F5DB-B496-4711-9C63-9822396C79D3}" type="parTrans" cxnId="{93FCABF0-C201-4D16-90A3-C8FE819A3F7D}">
      <dgm:prSet/>
      <dgm:spPr/>
      <dgm:t>
        <a:bodyPr/>
        <a:lstStyle/>
        <a:p>
          <a:endParaRPr lang="pt-BR" sz="2400"/>
        </a:p>
      </dgm:t>
    </dgm:pt>
    <dgm:pt modelId="{EB291900-2F58-4DAD-AFBA-72B140713CDA}" type="sibTrans" cxnId="{93FCABF0-C201-4D16-90A3-C8FE819A3F7D}">
      <dgm:prSet/>
      <dgm:spPr/>
      <dgm:t>
        <a:bodyPr/>
        <a:lstStyle/>
        <a:p>
          <a:endParaRPr lang="pt-BR" sz="2400"/>
        </a:p>
      </dgm:t>
    </dgm:pt>
    <dgm:pt modelId="{A922E933-00CF-40F5-AD21-2535FA041DE9}">
      <dgm:prSet phldrT="[Texto]" custT="1"/>
      <dgm:spPr/>
      <dgm:t>
        <a:bodyPr/>
        <a:lstStyle/>
        <a:p>
          <a:r>
            <a:rPr lang="pt-BR" sz="2000" dirty="0"/>
            <a:t>Local de estudo</a:t>
          </a:r>
        </a:p>
      </dgm:t>
    </dgm:pt>
    <dgm:pt modelId="{36529481-DCA7-4E96-8D13-5270EE2B9B13}" type="parTrans" cxnId="{B9C65B61-9B72-4F30-AFE2-D71AC7B923A1}">
      <dgm:prSet/>
      <dgm:spPr/>
      <dgm:t>
        <a:bodyPr/>
        <a:lstStyle/>
        <a:p>
          <a:endParaRPr lang="pt-BR" sz="2400"/>
        </a:p>
      </dgm:t>
    </dgm:pt>
    <dgm:pt modelId="{E0F47247-CEB9-42CB-99A3-C80161C017B3}" type="sibTrans" cxnId="{B9C65B61-9B72-4F30-AFE2-D71AC7B923A1}">
      <dgm:prSet/>
      <dgm:spPr/>
      <dgm:t>
        <a:bodyPr/>
        <a:lstStyle/>
        <a:p>
          <a:endParaRPr lang="pt-BR" sz="2400"/>
        </a:p>
      </dgm:t>
    </dgm:pt>
    <dgm:pt modelId="{01BBA682-9E63-473A-A9A4-CB15CE7F39F9}">
      <dgm:prSet phldrT="[Texto]" custT="1"/>
      <dgm:spPr/>
      <dgm:t>
        <a:bodyPr/>
        <a:lstStyle/>
        <a:p>
          <a:pPr algn="just"/>
          <a:r>
            <a:rPr lang="pt-BR" sz="2000" dirty="0" smtClean="0"/>
            <a:t>Coloque o local da realização da </a:t>
          </a:r>
          <a:r>
            <a:rPr lang="pt-BR" sz="2000" dirty="0" err="1" smtClean="0"/>
            <a:t>pesqusia</a:t>
          </a:r>
          <a:endParaRPr lang="pt-BR" sz="2000" dirty="0"/>
        </a:p>
      </dgm:t>
    </dgm:pt>
    <dgm:pt modelId="{6B4A03F2-3A85-407A-B161-45F9ED5E7D70}" type="parTrans" cxnId="{AB5B1B1E-B4F2-477A-BC2E-BDB231A509CB}">
      <dgm:prSet/>
      <dgm:spPr/>
      <dgm:t>
        <a:bodyPr/>
        <a:lstStyle/>
        <a:p>
          <a:endParaRPr lang="pt-BR" sz="2400"/>
        </a:p>
      </dgm:t>
    </dgm:pt>
    <dgm:pt modelId="{AB9577EB-DE08-47AD-ADC1-BE0D552F2C9B}" type="sibTrans" cxnId="{AB5B1B1E-B4F2-477A-BC2E-BDB231A509CB}">
      <dgm:prSet/>
      <dgm:spPr/>
      <dgm:t>
        <a:bodyPr/>
        <a:lstStyle/>
        <a:p>
          <a:endParaRPr lang="pt-BR" sz="2400"/>
        </a:p>
      </dgm:t>
    </dgm:pt>
    <dgm:pt modelId="{7A6E64CB-6430-4FB1-9FCD-D39466C3B5F8}">
      <dgm:prSet phldrT="[Texto]" custT="1"/>
      <dgm:spPr/>
      <dgm:t>
        <a:bodyPr/>
        <a:lstStyle/>
        <a:p>
          <a:r>
            <a:rPr lang="pt-BR" sz="2000" dirty="0"/>
            <a:t>Amostra</a:t>
          </a:r>
        </a:p>
      </dgm:t>
    </dgm:pt>
    <dgm:pt modelId="{97D8DADB-927C-4BCB-900C-2A1C29949D1E}" type="parTrans" cxnId="{2767B741-76E8-4ADE-BD7B-882EC02BA39F}">
      <dgm:prSet/>
      <dgm:spPr/>
      <dgm:t>
        <a:bodyPr/>
        <a:lstStyle/>
        <a:p>
          <a:endParaRPr lang="pt-BR" sz="2400"/>
        </a:p>
      </dgm:t>
    </dgm:pt>
    <dgm:pt modelId="{4D9C0404-8115-40CA-B95A-179B1322C602}" type="sibTrans" cxnId="{2767B741-76E8-4ADE-BD7B-882EC02BA39F}">
      <dgm:prSet/>
      <dgm:spPr/>
      <dgm:t>
        <a:bodyPr/>
        <a:lstStyle/>
        <a:p>
          <a:endParaRPr lang="pt-BR" sz="2400"/>
        </a:p>
      </dgm:t>
    </dgm:pt>
    <dgm:pt modelId="{94501732-3389-43F4-B290-74B248424C2B}">
      <dgm:prSet phldrT="[Texto]" custT="1"/>
      <dgm:spPr/>
      <dgm:t>
        <a:bodyPr/>
        <a:lstStyle/>
        <a:p>
          <a:r>
            <a:rPr lang="pt-BR" sz="2000" dirty="0"/>
            <a:t>A amostra inicial se constituiu do quantitativo geral de </a:t>
          </a:r>
          <a:r>
            <a:rPr lang="pt-BR" sz="2000" dirty="0" err="1" smtClean="0"/>
            <a:t>xxx</a:t>
          </a:r>
          <a:r>
            <a:rPr lang="pt-BR" sz="2000" dirty="0" smtClean="0"/>
            <a:t> </a:t>
          </a:r>
          <a:r>
            <a:rPr lang="pt-BR" sz="2000" dirty="0"/>
            <a:t>profissionais incluindo </a:t>
          </a:r>
          <a:r>
            <a:rPr lang="pt-BR" sz="2000" dirty="0" smtClean="0"/>
            <a:t>????.</a:t>
          </a:r>
          <a:endParaRPr lang="pt-BR" sz="2000" dirty="0"/>
        </a:p>
      </dgm:t>
    </dgm:pt>
    <dgm:pt modelId="{5735E3CD-E536-4A06-B995-D5064F660F21}" type="parTrans" cxnId="{FD120C78-F0EF-4AD4-B44F-46B0D7FD2C5C}">
      <dgm:prSet/>
      <dgm:spPr/>
      <dgm:t>
        <a:bodyPr/>
        <a:lstStyle/>
        <a:p>
          <a:endParaRPr lang="pt-BR" sz="2400"/>
        </a:p>
      </dgm:t>
    </dgm:pt>
    <dgm:pt modelId="{A0A1A765-ED4C-457A-B0AD-3A19B213892A}" type="sibTrans" cxnId="{FD120C78-F0EF-4AD4-B44F-46B0D7FD2C5C}">
      <dgm:prSet/>
      <dgm:spPr/>
      <dgm:t>
        <a:bodyPr/>
        <a:lstStyle/>
        <a:p>
          <a:endParaRPr lang="pt-BR" sz="2400"/>
        </a:p>
      </dgm:t>
    </dgm:pt>
    <dgm:pt modelId="{580F45CE-0464-44E1-A8D7-9DF71593876B}">
      <dgm:prSet custT="1"/>
      <dgm:spPr/>
      <dgm:t>
        <a:bodyPr/>
        <a:lstStyle/>
        <a:p>
          <a:r>
            <a:rPr lang="pt-BR" sz="2000" dirty="0"/>
            <a:t>Sendo escolhido o percentual de </a:t>
          </a:r>
          <a:r>
            <a:rPr lang="pt-BR" sz="2000" dirty="0" err="1" smtClean="0"/>
            <a:t>xxx</a:t>
          </a:r>
          <a:r>
            <a:rPr lang="pt-BR" sz="2000" dirty="0" smtClean="0"/>
            <a:t>% </a:t>
          </a:r>
          <a:r>
            <a:rPr lang="pt-BR" sz="2000" dirty="0"/>
            <a:t>totalizando: </a:t>
          </a:r>
          <a:r>
            <a:rPr lang="pt-BR" sz="2000" dirty="0" err="1" smtClean="0"/>
            <a:t>xxx</a:t>
          </a:r>
          <a:endParaRPr lang="pt-BR" sz="2000" dirty="0"/>
        </a:p>
      </dgm:t>
    </dgm:pt>
    <dgm:pt modelId="{9BBBDC79-4781-4099-81D1-AF4DD32354DA}" type="parTrans" cxnId="{23952A09-72A7-4807-AAC2-7C234943FD52}">
      <dgm:prSet/>
      <dgm:spPr/>
      <dgm:t>
        <a:bodyPr/>
        <a:lstStyle/>
        <a:p>
          <a:endParaRPr lang="pt-BR" sz="2400"/>
        </a:p>
      </dgm:t>
    </dgm:pt>
    <dgm:pt modelId="{B83E1495-7FE0-42FD-BA60-55B5F504AEF7}" type="sibTrans" cxnId="{23952A09-72A7-4807-AAC2-7C234943FD52}">
      <dgm:prSet/>
      <dgm:spPr/>
      <dgm:t>
        <a:bodyPr/>
        <a:lstStyle/>
        <a:p>
          <a:endParaRPr lang="pt-BR" sz="2400"/>
        </a:p>
      </dgm:t>
    </dgm:pt>
    <dgm:pt modelId="{AE0433D0-6020-4695-9A4B-08F6E901FD2E}" type="pres">
      <dgm:prSet presAssocID="{197ED701-D536-4E60-B9B0-BE4DC2D6D4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15330FE-0032-485D-B2AD-85ABE60CE5FE}" type="pres">
      <dgm:prSet presAssocID="{6AB86193-4DAA-4B0E-9773-49B6F047F200}" presName="composite" presStyleCnt="0"/>
      <dgm:spPr/>
    </dgm:pt>
    <dgm:pt modelId="{9FA3B7A9-83E7-4C11-AEAD-B45DEB5F6D9C}" type="pres">
      <dgm:prSet presAssocID="{6AB86193-4DAA-4B0E-9773-49B6F047F2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CD2358-5957-47D9-9517-D6C0AC02B562}" type="pres">
      <dgm:prSet presAssocID="{6AB86193-4DAA-4B0E-9773-49B6F047F2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191924-886E-4416-ABE8-49E5EC65158E}" type="pres">
      <dgm:prSet presAssocID="{426EAD20-B8D0-4536-8B73-254B683C061F}" presName="sp" presStyleCnt="0"/>
      <dgm:spPr/>
    </dgm:pt>
    <dgm:pt modelId="{47C41477-2F3A-4603-8F1A-6D9A089F5A1F}" type="pres">
      <dgm:prSet presAssocID="{A922E933-00CF-40F5-AD21-2535FA041DE9}" presName="composite" presStyleCnt="0"/>
      <dgm:spPr/>
    </dgm:pt>
    <dgm:pt modelId="{4D1A88F4-A9F1-4348-ACE5-19A72F678B7A}" type="pres">
      <dgm:prSet presAssocID="{A922E933-00CF-40F5-AD21-2535FA041D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E502C8-5C5D-4B4D-8F3C-0E8C18E58EC7}" type="pres">
      <dgm:prSet presAssocID="{A922E933-00CF-40F5-AD21-2535FA041DE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9D1D99-28CB-4C20-B36D-03E1F6B950FF}" type="pres">
      <dgm:prSet presAssocID="{E0F47247-CEB9-42CB-99A3-C80161C017B3}" presName="sp" presStyleCnt="0"/>
      <dgm:spPr/>
    </dgm:pt>
    <dgm:pt modelId="{CE9624A7-850F-4B96-BDD2-973E5D4F0C64}" type="pres">
      <dgm:prSet presAssocID="{7A6E64CB-6430-4FB1-9FCD-D39466C3B5F8}" presName="composite" presStyleCnt="0"/>
      <dgm:spPr/>
    </dgm:pt>
    <dgm:pt modelId="{A8DF0BF6-3F50-4F5F-B514-8AB1301F0A49}" type="pres">
      <dgm:prSet presAssocID="{7A6E64CB-6430-4FB1-9FCD-D39466C3B5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92036B-250D-4AC3-9E58-357EE1DEEFFF}" type="pres">
      <dgm:prSet presAssocID="{7A6E64CB-6430-4FB1-9FCD-D39466C3B5F8}" presName="descendantText" presStyleLbl="alignAcc1" presStyleIdx="2" presStyleCnt="3" custScaleY="1316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B4ED05D-5F42-4FC7-A6CE-AC54494B62B3}" type="presOf" srcId="{197ED701-D536-4E60-B9B0-BE4DC2D6D4BF}" destId="{AE0433D0-6020-4695-9A4B-08F6E901FD2E}" srcOrd="0" destOrd="0" presId="urn:microsoft.com/office/officeart/2005/8/layout/chevron2"/>
    <dgm:cxn modelId="{B9C65B61-9B72-4F30-AFE2-D71AC7B923A1}" srcId="{197ED701-D536-4E60-B9B0-BE4DC2D6D4BF}" destId="{A922E933-00CF-40F5-AD21-2535FA041DE9}" srcOrd="1" destOrd="0" parTransId="{36529481-DCA7-4E96-8D13-5270EE2B9B13}" sibTransId="{E0F47247-CEB9-42CB-99A3-C80161C017B3}"/>
    <dgm:cxn modelId="{AB5B1B1E-B4F2-477A-BC2E-BDB231A509CB}" srcId="{A922E933-00CF-40F5-AD21-2535FA041DE9}" destId="{01BBA682-9E63-473A-A9A4-CB15CE7F39F9}" srcOrd="0" destOrd="0" parTransId="{6B4A03F2-3A85-407A-B161-45F9ED5E7D70}" sibTransId="{AB9577EB-DE08-47AD-ADC1-BE0D552F2C9B}"/>
    <dgm:cxn modelId="{C66CB130-3475-43B7-BEAD-90AD765345FF}" type="presOf" srcId="{01BBA682-9E63-473A-A9A4-CB15CE7F39F9}" destId="{3FE502C8-5C5D-4B4D-8F3C-0E8C18E58EC7}" srcOrd="0" destOrd="0" presId="urn:microsoft.com/office/officeart/2005/8/layout/chevron2"/>
    <dgm:cxn modelId="{84F92893-218B-4A8B-BCD8-93D01860EF30}" type="presOf" srcId="{71E1AEE7-8B14-44FB-819A-C76C1AC490AC}" destId="{E9CD2358-5957-47D9-9517-D6C0AC02B562}" srcOrd="0" destOrd="0" presId="urn:microsoft.com/office/officeart/2005/8/layout/chevron2"/>
    <dgm:cxn modelId="{2767B741-76E8-4ADE-BD7B-882EC02BA39F}" srcId="{197ED701-D536-4E60-B9B0-BE4DC2D6D4BF}" destId="{7A6E64CB-6430-4FB1-9FCD-D39466C3B5F8}" srcOrd="2" destOrd="0" parTransId="{97D8DADB-927C-4BCB-900C-2A1C29949D1E}" sibTransId="{4D9C0404-8115-40CA-B95A-179B1322C602}"/>
    <dgm:cxn modelId="{29B4C76D-8F38-4B5A-9FED-BB7E4CB1E33C}" type="presOf" srcId="{6AB86193-4DAA-4B0E-9773-49B6F047F200}" destId="{9FA3B7A9-83E7-4C11-AEAD-B45DEB5F6D9C}" srcOrd="0" destOrd="0" presId="urn:microsoft.com/office/officeart/2005/8/layout/chevron2"/>
    <dgm:cxn modelId="{9C1A6476-9C54-415E-8DC6-5345F6A411BE}" type="presOf" srcId="{580F45CE-0464-44E1-A8D7-9DF71593876B}" destId="{8092036B-250D-4AC3-9E58-357EE1DEEFFF}" srcOrd="0" destOrd="1" presId="urn:microsoft.com/office/officeart/2005/8/layout/chevron2"/>
    <dgm:cxn modelId="{72EB0CE9-9BBB-43CA-9778-E4AC2DD15473}" srcId="{197ED701-D536-4E60-B9B0-BE4DC2D6D4BF}" destId="{6AB86193-4DAA-4B0E-9773-49B6F047F200}" srcOrd="0" destOrd="0" parTransId="{E6806F19-C109-4656-BC9B-C6AF6BCC0E51}" sibTransId="{426EAD20-B8D0-4536-8B73-254B683C061F}"/>
    <dgm:cxn modelId="{23952A09-72A7-4807-AAC2-7C234943FD52}" srcId="{7A6E64CB-6430-4FB1-9FCD-D39466C3B5F8}" destId="{580F45CE-0464-44E1-A8D7-9DF71593876B}" srcOrd="1" destOrd="0" parTransId="{9BBBDC79-4781-4099-81D1-AF4DD32354DA}" sibTransId="{B83E1495-7FE0-42FD-BA60-55B5F504AEF7}"/>
    <dgm:cxn modelId="{53AF1A2C-2593-46BD-85E4-DB348C5C4297}" type="presOf" srcId="{A922E933-00CF-40F5-AD21-2535FA041DE9}" destId="{4D1A88F4-A9F1-4348-ACE5-19A72F678B7A}" srcOrd="0" destOrd="0" presId="urn:microsoft.com/office/officeart/2005/8/layout/chevron2"/>
    <dgm:cxn modelId="{93FCABF0-C201-4D16-90A3-C8FE819A3F7D}" srcId="{6AB86193-4DAA-4B0E-9773-49B6F047F200}" destId="{71E1AEE7-8B14-44FB-819A-C76C1AC490AC}" srcOrd="0" destOrd="0" parTransId="{1789F5DB-B496-4711-9C63-9822396C79D3}" sibTransId="{EB291900-2F58-4DAD-AFBA-72B140713CDA}"/>
    <dgm:cxn modelId="{3D695D9D-ED17-4A6C-9C67-C669A857267F}" type="presOf" srcId="{94501732-3389-43F4-B290-74B248424C2B}" destId="{8092036B-250D-4AC3-9E58-357EE1DEEFFF}" srcOrd="0" destOrd="0" presId="urn:microsoft.com/office/officeart/2005/8/layout/chevron2"/>
    <dgm:cxn modelId="{9F5A03DC-1A2F-44B2-9A41-FA982461668B}" type="presOf" srcId="{7A6E64CB-6430-4FB1-9FCD-D39466C3B5F8}" destId="{A8DF0BF6-3F50-4F5F-B514-8AB1301F0A49}" srcOrd="0" destOrd="0" presId="urn:microsoft.com/office/officeart/2005/8/layout/chevron2"/>
    <dgm:cxn modelId="{FD120C78-F0EF-4AD4-B44F-46B0D7FD2C5C}" srcId="{7A6E64CB-6430-4FB1-9FCD-D39466C3B5F8}" destId="{94501732-3389-43F4-B290-74B248424C2B}" srcOrd="0" destOrd="0" parTransId="{5735E3CD-E536-4A06-B995-D5064F660F21}" sibTransId="{A0A1A765-ED4C-457A-B0AD-3A19B213892A}"/>
    <dgm:cxn modelId="{18F1A38E-948D-4B5D-98EE-01DF3CAA81A9}" type="presParOf" srcId="{AE0433D0-6020-4695-9A4B-08F6E901FD2E}" destId="{A15330FE-0032-485D-B2AD-85ABE60CE5FE}" srcOrd="0" destOrd="0" presId="urn:microsoft.com/office/officeart/2005/8/layout/chevron2"/>
    <dgm:cxn modelId="{A69E67B7-2150-4755-88B0-037B9793C5A3}" type="presParOf" srcId="{A15330FE-0032-485D-B2AD-85ABE60CE5FE}" destId="{9FA3B7A9-83E7-4C11-AEAD-B45DEB5F6D9C}" srcOrd="0" destOrd="0" presId="urn:microsoft.com/office/officeart/2005/8/layout/chevron2"/>
    <dgm:cxn modelId="{5EAA3B79-5F88-4AA2-B851-E92746BBB768}" type="presParOf" srcId="{A15330FE-0032-485D-B2AD-85ABE60CE5FE}" destId="{E9CD2358-5957-47D9-9517-D6C0AC02B562}" srcOrd="1" destOrd="0" presId="urn:microsoft.com/office/officeart/2005/8/layout/chevron2"/>
    <dgm:cxn modelId="{A5D33203-E055-4ADB-8810-3EBDD786B1B4}" type="presParOf" srcId="{AE0433D0-6020-4695-9A4B-08F6E901FD2E}" destId="{38191924-886E-4416-ABE8-49E5EC65158E}" srcOrd="1" destOrd="0" presId="urn:microsoft.com/office/officeart/2005/8/layout/chevron2"/>
    <dgm:cxn modelId="{6D1A3385-0C57-4C2B-980A-8EDBB8EAE789}" type="presParOf" srcId="{AE0433D0-6020-4695-9A4B-08F6E901FD2E}" destId="{47C41477-2F3A-4603-8F1A-6D9A089F5A1F}" srcOrd="2" destOrd="0" presId="urn:microsoft.com/office/officeart/2005/8/layout/chevron2"/>
    <dgm:cxn modelId="{882FB9AC-33F5-4FD2-9716-83B605F34406}" type="presParOf" srcId="{47C41477-2F3A-4603-8F1A-6D9A089F5A1F}" destId="{4D1A88F4-A9F1-4348-ACE5-19A72F678B7A}" srcOrd="0" destOrd="0" presId="urn:microsoft.com/office/officeart/2005/8/layout/chevron2"/>
    <dgm:cxn modelId="{60887B6A-E4FA-4222-AA19-524BC8A37965}" type="presParOf" srcId="{47C41477-2F3A-4603-8F1A-6D9A089F5A1F}" destId="{3FE502C8-5C5D-4B4D-8F3C-0E8C18E58EC7}" srcOrd="1" destOrd="0" presId="urn:microsoft.com/office/officeart/2005/8/layout/chevron2"/>
    <dgm:cxn modelId="{03FF7BA0-13EF-4699-80A2-C6A3C988E503}" type="presParOf" srcId="{AE0433D0-6020-4695-9A4B-08F6E901FD2E}" destId="{C79D1D99-28CB-4C20-B36D-03E1F6B950FF}" srcOrd="3" destOrd="0" presId="urn:microsoft.com/office/officeart/2005/8/layout/chevron2"/>
    <dgm:cxn modelId="{215B178C-B8CB-4E47-AEF0-CF6119285174}" type="presParOf" srcId="{AE0433D0-6020-4695-9A4B-08F6E901FD2E}" destId="{CE9624A7-850F-4B96-BDD2-973E5D4F0C64}" srcOrd="4" destOrd="0" presId="urn:microsoft.com/office/officeart/2005/8/layout/chevron2"/>
    <dgm:cxn modelId="{8BF838E0-E94F-4D15-8260-7001AA21CE11}" type="presParOf" srcId="{CE9624A7-850F-4B96-BDD2-973E5D4F0C64}" destId="{A8DF0BF6-3F50-4F5F-B514-8AB1301F0A49}" srcOrd="0" destOrd="0" presId="urn:microsoft.com/office/officeart/2005/8/layout/chevron2"/>
    <dgm:cxn modelId="{F4659B91-F310-443C-9DBD-AB3DA6BC7866}" type="presParOf" srcId="{CE9624A7-850F-4B96-BDD2-973E5D4F0C64}" destId="{8092036B-250D-4AC3-9E58-357EE1DEEF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7ED701-D536-4E60-B9B0-BE4DC2D6D4B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AB86193-4DAA-4B0E-9773-49B6F047F200}">
      <dgm:prSet phldrT="[Texto]" custT="1"/>
      <dgm:spPr/>
      <dgm:t>
        <a:bodyPr/>
        <a:lstStyle/>
        <a:p>
          <a:r>
            <a:rPr lang="pt-BR" sz="1600" dirty="0"/>
            <a:t>Critérios de seleção</a:t>
          </a:r>
        </a:p>
      </dgm:t>
    </dgm:pt>
    <dgm:pt modelId="{E6806F19-C109-4656-BC9B-C6AF6BCC0E51}" type="parTrans" cxnId="{72EB0CE9-9BBB-43CA-9778-E4AC2DD15473}">
      <dgm:prSet/>
      <dgm:spPr/>
      <dgm:t>
        <a:bodyPr/>
        <a:lstStyle/>
        <a:p>
          <a:endParaRPr lang="pt-BR" sz="2400"/>
        </a:p>
      </dgm:t>
    </dgm:pt>
    <dgm:pt modelId="{426EAD20-B8D0-4536-8B73-254B683C061F}" type="sibTrans" cxnId="{72EB0CE9-9BBB-43CA-9778-E4AC2DD15473}">
      <dgm:prSet/>
      <dgm:spPr/>
      <dgm:t>
        <a:bodyPr/>
        <a:lstStyle/>
        <a:p>
          <a:endParaRPr lang="pt-BR" sz="2400"/>
        </a:p>
      </dgm:t>
    </dgm:pt>
    <dgm:pt modelId="{71E1AEE7-8B14-44FB-819A-C76C1AC490AC}">
      <dgm:prSet phldrT="[Texto]" custT="1"/>
      <dgm:spPr/>
      <dgm:t>
        <a:bodyPr/>
        <a:lstStyle/>
        <a:p>
          <a:r>
            <a:rPr lang="pt-BR" sz="2000" dirty="0"/>
            <a:t>Foram incluídas... </a:t>
          </a:r>
        </a:p>
      </dgm:t>
    </dgm:pt>
    <dgm:pt modelId="{1789F5DB-B496-4711-9C63-9822396C79D3}" type="parTrans" cxnId="{93FCABF0-C201-4D16-90A3-C8FE819A3F7D}">
      <dgm:prSet/>
      <dgm:spPr/>
      <dgm:t>
        <a:bodyPr/>
        <a:lstStyle/>
        <a:p>
          <a:endParaRPr lang="pt-BR" sz="2400"/>
        </a:p>
      </dgm:t>
    </dgm:pt>
    <dgm:pt modelId="{EB291900-2F58-4DAD-AFBA-72B140713CDA}" type="sibTrans" cxnId="{93FCABF0-C201-4D16-90A3-C8FE819A3F7D}">
      <dgm:prSet/>
      <dgm:spPr/>
      <dgm:t>
        <a:bodyPr/>
        <a:lstStyle/>
        <a:p>
          <a:endParaRPr lang="pt-BR" sz="2400"/>
        </a:p>
      </dgm:t>
    </dgm:pt>
    <dgm:pt modelId="{A922E933-00CF-40F5-AD21-2535FA041DE9}">
      <dgm:prSet phldrT="[Texto]" custT="1"/>
      <dgm:spPr/>
      <dgm:t>
        <a:bodyPr/>
        <a:lstStyle/>
        <a:p>
          <a:r>
            <a:rPr lang="pt-BR" sz="1800" dirty="0"/>
            <a:t>Análise de dados</a:t>
          </a:r>
        </a:p>
      </dgm:t>
    </dgm:pt>
    <dgm:pt modelId="{36529481-DCA7-4E96-8D13-5270EE2B9B13}" type="parTrans" cxnId="{B9C65B61-9B72-4F30-AFE2-D71AC7B923A1}">
      <dgm:prSet/>
      <dgm:spPr/>
      <dgm:t>
        <a:bodyPr/>
        <a:lstStyle/>
        <a:p>
          <a:endParaRPr lang="pt-BR" sz="2400"/>
        </a:p>
      </dgm:t>
    </dgm:pt>
    <dgm:pt modelId="{E0F47247-CEB9-42CB-99A3-C80161C017B3}" type="sibTrans" cxnId="{B9C65B61-9B72-4F30-AFE2-D71AC7B923A1}">
      <dgm:prSet/>
      <dgm:spPr/>
      <dgm:t>
        <a:bodyPr/>
        <a:lstStyle/>
        <a:p>
          <a:endParaRPr lang="pt-BR" sz="2400"/>
        </a:p>
      </dgm:t>
    </dgm:pt>
    <dgm:pt modelId="{01BBA682-9E63-473A-A9A4-CB15CE7F39F9}">
      <dgm:prSet phldrT="[Texto]" custT="1"/>
      <dgm:spPr/>
      <dgm:t>
        <a:bodyPr/>
        <a:lstStyle/>
        <a:p>
          <a:pPr algn="just"/>
          <a:r>
            <a:rPr lang="pt-BR" sz="2000" dirty="0"/>
            <a:t>Gráficos e tabelas</a:t>
          </a:r>
        </a:p>
      </dgm:t>
    </dgm:pt>
    <dgm:pt modelId="{6B4A03F2-3A85-407A-B161-45F9ED5E7D70}" type="parTrans" cxnId="{AB5B1B1E-B4F2-477A-BC2E-BDB231A509CB}">
      <dgm:prSet/>
      <dgm:spPr/>
      <dgm:t>
        <a:bodyPr/>
        <a:lstStyle/>
        <a:p>
          <a:endParaRPr lang="pt-BR" sz="2400"/>
        </a:p>
      </dgm:t>
    </dgm:pt>
    <dgm:pt modelId="{AB9577EB-DE08-47AD-ADC1-BE0D552F2C9B}" type="sibTrans" cxnId="{AB5B1B1E-B4F2-477A-BC2E-BDB231A509CB}">
      <dgm:prSet/>
      <dgm:spPr/>
      <dgm:t>
        <a:bodyPr/>
        <a:lstStyle/>
        <a:p>
          <a:endParaRPr lang="pt-BR" sz="2400"/>
        </a:p>
      </dgm:t>
    </dgm:pt>
    <dgm:pt modelId="{7A6E64CB-6430-4FB1-9FCD-D39466C3B5F8}">
      <dgm:prSet phldrT="[Texto]" custT="1"/>
      <dgm:spPr/>
      <dgm:t>
        <a:bodyPr/>
        <a:lstStyle/>
        <a:p>
          <a:r>
            <a:rPr lang="pt-BR" sz="2000" dirty="0"/>
            <a:t>Comitê de ética</a:t>
          </a:r>
        </a:p>
      </dgm:t>
    </dgm:pt>
    <dgm:pt modelId="{97D8DADB-927C-4BCB-900C-2A1C29949D1E}" type="parTrans" cxnId="{2767B741-76E8-4ADE-BD7B-882EC02BA39F}">
      <dgm:prSet/>
      <dgm:spPr/>
      <dgm:t>
        <a:bodyPr/>
        <a:lstStyle/>
        <a:p>
          <a:endParaRPr lang="pt-BR" sz="2400"/>
        </a:p>
      </dgm:t>
    </dgm:pt>
    <dgm:pt modelId="{4D9C0404-8115-40CA-B95A-179B1322C602}" type="sibTrans" cxnId="{2767B741-76E8-4ADE-BD7B-882EC02BA39F}">
      <dgm:prSet/>
      <dgm:spPr/>
      <dgm:t>
        <a:bodyPr/>
        <a:lstStyle/>
        <a:p>
          <a:endParaRPr lang="pt-BR" sz="2400"/>
        </a:p>
      </dgm:t>
    </dgm:pt>
    <dgm:pt modelId="{94501732-3389-43F4-B290-74B248424C2B}">
      <dgm:prSet phldrT="[Texto]" custT="1"/>
      <dgm:spPr/>
      <dgm:t>
        <a:bodyPr/>
        <a:lstStyle/>
        <a:p>
          <a:r>
            <a:rPr lang="pt-BR" sz="2000" dirty="0"/>
            <a:t>A pesquisa foi desenvolvida em conformidade com as exigências formais definidas na Resolução Nº 466/2012, do Conselho Nacional de Saúde (CNS), retificada pela Resolução Nº 510/2016, (BRASIL, 2016).  </a:t>
          </a:r>
        </a:p>
      </dgm:t>
    </dgm:pt>
    <dgm:pt modelId="{5735E3CD-E536-4A06-B995-D5064F660F21}" type="parTrans" cxnId="{FD120C78-F0EF-4AD4-B44F-46B0D7FD2C5C}">
      <dgm:prSet/>
      <dgm:spPr/>
      <dgm:t>
        <a:bodyPr/>
        <a:lstStyle/>
        <a:p>
          <a:endParaRPr lang="pt-BR" sz="2400"/>
        </a:p>
      </dgm:t>
    </dgm:pt>
    <dgm:pt modelId="{A0A1A765-ED4C-457A-B0AD-3A19B213892A}" type="sibTrans" cxnId="{FD120C78-F0EF-4AD4-B44F-46B0D7FD2C5C}">
      <dgm:prSet/>
      <dgm:spPr/>
      <dgm:t>
        <a:bodyPr/>
        <a:lstStyle/>
        <a:p>
          <a:endParaRPr lang="pt-BR" sz="2400"/>
        </a:p>
      </dgm:t>
    </dgm:pt>
    <dgm:pt modelId="{770DDE6C-FA97-4AB9-9F99-CB05E33000BD}">
      <dgm:prSet phldrT="[Texto]" custT="1"/>
      <dgm:spPr/>
      <dgm:t>
        <a:bodyPr/>
        <a:lstStyle/>
        <a:p>
          <a:r>
            <a:rPr lang="pt-BR" sz="2000" dirty="0"/>
            <a:t>Foram excluídas</a:t>
          </a:r>
        </a:p>
      </dgm:t>
    </dgm:pt>
    <dgm:pt modelId="{DEEFB6B6-E644-41D1-A2EA-1E2CB4E0A8BC}" type="parTrans" cxnId="{C8508B40-FF5E-4EB9-BA94-33CD62699C68}">
      <dgm:prSet/>
      <dgm:spPr/>
      <dgm:t>
        <a:bodyPr/>
        <a:lstStyle/>
        <a:p>
          <a:endParaRPr lang="pt-BR"/>
        </a:p>
      </dgm:t>
    </dgm:pt>
    <dgm:pt modelId="{922F8EFD-C600-424B-B354-94B6B7FC12C6}" type="sibTrans" cxnId="{C8508B40-FF5E-4EB9-BA94-33CD62699C68}">
      <dgm:prSet/>
      <dgm:spPr/>
      <dgm:t>
        <a:bodyPr/>
        <a:lstStyle/>
        <a:p>
          <a:endParaRPr lang="pt-BR"/>
        </a:p>
      </dgm:t>
    </dgm:pt>
    <dgm:pt modelId="{AE0433D0-6020-4695-9A4B-08F6E901FD2E}" type="pres">
      <dgm:prSet presAssocID="{197ED701-D536-4E60-B9B0-BE4DC2D6D4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15330FE-0032-485D-B2AD-85ABE60CE5FE}" type="pres">
      <dgm:prSet presAssocID="{6AB86193-4DAA-4B0E-9773-49B6F047F200}" presName="composite" presStyleCnt="0"/>
      <dgm:spPr/>
    </dgm:pt>
    <dgm:pt modelId="{9FA3B7A9-83E7-4C11-AEAD-B45DEB5F6D9C}" type="pres">
      <dgm:prSet presAssocID="{6AB86193-4DAA-4B0E-9773-49B6F047F2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CD2358-5957-47D9-9517-D6C0AC02B562}" type="pres">
      <dgm:prSet presAssocID="{6AB86193-4DAA-4B0E-9773-49B6F047F2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191924-886E-4416-ABE8-49E5EC65158E}" type="pres">
      <dgm:prSet presAssocID="{426EAD20-B8D0-4536-8B73-254B683C061F}" presName="sp" presStyleCnt="0"/>
      <dgm:spPr/>
    </dgm:pt>
    <dgm:pt modelId="{47C41477-2F3A-4603-8F1A-6D9A089F5A1F}" type="pres">
      <dgm:prSet presAssocID="{A922E933-00CF-40F5-AD21-2535FA041DE9}" presName="composite" presStyleCnt="0"/>
      <dgm:spPr/>
    </dgm:pt>
    <dgm:pt modelId="{4D1A88F4-A9F1-4348-ACE5-19A72F678B7A}" type="pres">
      <dgm:prSet presAssocID="{A922E933-00CF-40F5-AD21-2535FA041D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E502C8-5C5D-4B4D-8F3C-0E8C18E58EC7}" type="pres">
      <dgm:prSet presAssocID="{A922E933-00CF-40F5-AD21-2535FA041DE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9D1D99-28CB-4C20-B36D-03E1F6B950FF}" type="pres">
      <dgm:prSet presAssocID="{E0F47247-CEB9-42CB-99A3-C80161C017B3}" presName="sp" presStyleCnt="0"/>
      <dgm:spPr/>
    </dgm:pt>
    <dgm:pt modelId="{CE9624A7-850F-4B96-BDD2-973E5D4F0C64}" type="pres">
      <dgm:prSet presAssocID="{7A6E64CB-6430-4FB1-9FCD-D39466C3B5F8}" presName="composite" presStyleCnt="0"/>
      <dgm:spPr/>
    </dgm:pt>
    <dgm:pt modelId="{A8DF0BF6-3F50-4F5F-B514-8AB1301F0A49}" type="pres">
      <dgm:prSet presAssocID="{7A6E64CB-6430-4FB1-9FCD-D39466C3B5F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92036B-250D-4AC3-9E58-357EE1DEEFFF}" type="pres">
      <dgm:prSet presAssocID="{7A6E64CB-6430-4FB1-9FCD-D39466C3B5F8}" presName="descendantText" presStyleLbl="alignAcc1" presStyleIdx="2" presStyleCnt="3" custScaleY="1316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C65B61-9B72-4F30-AFE2-D71AC7B923A1}" srcId="{197ED701-D536-4E60-B9B0-BE4DC2D6D4BF}" destId="{A922E933-00CF-40F5-AD21-2535FA041DE9}" srcOrd="1" destOrd="0" parTransId="{36529481-DCA7-4E96-8D13-5270EE2B9B13}" sibTransId="{E0F47247-CEB9-42CB-99A3-C80161C017B3}"/>
    <dgm:cxn modelId="{69D18B9B-6D5E-40BB-BF70-0F7732742A9A}" type="presOf" srcId="{01BBA682-9E63-473A-A9A4-CB15CE7F39F9}" destId="{3FE502C8-5C5D-4B4D-8F3C-0E8C18E58EC7}" srcOrd="0" destOrd="0" presId="urn:microsoft.com/office/officeart/2005/8/layout/chevron2"/>
    <dgm:cxn modelId="{AB5B1B1E-B4F2-477A-BC2E-BDB231A509CB}" srcId="{A922E933-00CF-40F5-AD21-2535FA041DE9}" destId="{01BBA682-9E63-473A-A9A4-CB15CE7F39F9}" srcOrd="0" destOrd="0" parTransId="{6B4A03F2-3A85-407A-B161-45F9ED5E7D70}" sibTransId="{AB9577EB-DE08-47AD-ADC1-BE0D552F2C9B}"/>
    <dgm:cxn modelId="{C8508B40-FF5E-4EB9-BA94-33CD62699C68}" srcId="{6AB86193-4DAA-4B0E-9773-49B6F047F200}" destId="{770DDE6C-FA97-4AB9-9F99-CB05E33000BD}" srcOrd="1" destOrd="0" parTransId="{DEEFB6B6-E644-41D1-A2EA-1E2CB4E0A8BC}" sibTransId="{922F8EFD-C600-424B-B354-94B6B7FC12C6}"/>
    <dgm:cxn modelId="{9B94F8D2-D23D-4A27-9F3B-D3438CF272A3}" type="presOf" srcId="{197ED701-D536-4E60-B9B0-BE4DC2D6D4BF}" destId="{AE0433D0-6020-4695-9A4B-08F6E901FD2E}" srcOrd="0" destOrd="0" presId="urn:microsoft.com/office/officeart/2005/8/layout/chevron2"/>
    <dgm:cxn modelId="{2767B741-76E8-4ADE-BD7B-882EC02BA39F}" srcId="{197ED701-D536-4E60-B9B0-BE4DC2D6D4BF}" destId="{7A6E64CB-6430-4FB1-9FCD-D39466C3B5F8}" srcOrd="2" destOrd="0" parTransId="{97D8DADB-927C-4BCB-900C-2A1C29949D1E}" sibTransId="{4D9C0404-8115-40CA-B95A-179B1322C602}"/>
    <dgm:cxn modelId="{884826FA-4AE3-4472-8E9A-08721B6CE20B}" type="presOf" srcId="{71E1AEE7-8B14-44FB-819A-C76C1AC490AC}" destId="{E9CD2358-5957-47D9-9517-D6C0AC02B562}" srcOrd="0" destOrd="0" presId="urn:microsoft.com/office/officeart/2005/8/layout/chevron2"/>
    <dgm:cxn modelId="{72EB0CE9-9BBB-43CA-9778-E4AC2DD15473}" srcId="{197ED701-D536-4E60-B9B0-BE4DC2D6D4BF}" destId="{6AB86193-4DAA-4B0E-9773-49B6F047F200}" srcOrd="0" destOrd="0" parTransId="{E6806F19-C109-4656-BC9B-C6AF6BCC0E51}" sibTransId="{426EAD20-B8D0-4536-8B73-254B683C061F}"/>
    <dgm:cxn modelId="{EA9E7DB7-54AE-4F11-984C-4090C4B149D4}" type="presOf" srcId="{770DDE6C-FA97-4AB9-9F99-CB05E33000BD}" destId="{E9CD2358-5957-47D9-9517-D6C0AC02B562}" srcOrd="0" destOrd="1" presId="urn:microsoft.com/office/officeart/2005/8/layout/chevron2"/>
    <dgm:cxn modelId="{CA95F21B-C11C-47B7-952C-7322B3C46AA7}" type="presOf" srcId="{7A6E64CB-6430-4FB1-9FCD-D39466C3B5F8}" destId="{A8DF0BF6-3F50-4F5F-B514-8AB1301F0A49}" srcOrd="0" destOrd="0" presId="urn:microsoft.com/office/officeart/2005/8/layout/chevron2"/>
    <dgm:cxn modelId="{45E62AB0-CA97-4299-A1C4-C065C93E768E}" type="presOf" srcId="{94501732-3389-43F4-B290-74B248424C2B}" destId="{8092036B-250D-4AC3-9E58-357EE1DEEFFF}" srcOrd="0" destOrd="0" presId="urn:microsoft.com/office/officeart/2005/8/layout/chevron2"/>
    <dgm:cxn modelId="{93FCABF0-C201-4D16-90A3-C8FE819A3F7D}" srcId="{6AB86193-4DAA-4B0E-9773-49B6F047F200}" destId="{71E1AEE7-8B14-44FB-819A-C76C1AC490AC}" srcOrd="0" destOrd="0" parTransId="{1789F5DB-B496-4711-9C63-9822396C79D3}" sibTransId="{EB291900-2F58-4DAD-AFBA-72B140713CDA}"/>
    <dgm:cxn modelId="{FD120C78-F0EF-4AD4-B44F-46B0D7FD2C5C}" srcId="{7A6E64CB-6430-4FB1-9FCD-D39466C3B5F8}" destId="{94501732-3389-43F4-B290-74B248424C2B}" srcOrd="0" destOrd="0" parTransId="{5735E3CD-E536-4A06-B995-D5064F660F21}" sibTransId="{A0A1A765-ED4C-457A-B0AD-3A19B213892A}"/>
    <dgm:cxn modelId="{4A36EE1E-4E18-490A-BEC8-B37E03E89CD5}" type="presOf" srcId="{6AB86193-4DAA-4B0E-9773-49B6F047F200}" destId="{9FA3B7A9-83E7-4C11-AEAD-B45DEB5F6D9C}" srcOrd="0" destOrd="0" presId="urn:microsoft.com/office/officeart/2005/8/layout/chevron2"/>
    <dgm:cxn modelId="{0D7D56CC-7B92-4999-B769-A0D74550C19C}" type="presOf" srcId="{A922E933-00CF-40F5-AD21-2535FA041DE9}" destId="{4D1A88F4-A9F1-4348-ACE5-19A72F678B7A}" srcOrd="0" destOrd="0" presId="urn:microsoft.com/office/officeart/2005/8/layout/chevron2"/>
    <dgm:cxn modelId="{405C59B3-353B-4FC9-90B4-F24EE2E0DB6B}" type="presParOf" srcId="{AE0433D0-6020-4695-9A4B-08F6E901FD2E}" destId="{A15330FE-0032-485D-B2AD-85ABE60CE5FE}" srcOrd="0" destOrd="0" presId="urn:microsoft.com/office/officeart/2005/8/layout/chevron2"/>
    <dgm:cxn modelId="{46AFCE25-6A4E-4A47-8088-98FC52D6C384}" type="presParOf" srcId="{A15330FE-0032-485D-B2AD-85ABE60CE5FE}" destId="{9FA3B7A9-83E7-4C11-AEAD-B45DEB5F6D9C}" srcOrd="0" destOrd="0" presId="urn:microsoft.com/office/officeart/2005/8/layout/chevron2"/>
    <dgm:cxn modelId="{BFC2CBDC-8A37-4924-8E83-83A607412BAC}" type="presParOf" srcId="{A15330FE-0032-485D-B2AD-85ABE60CE5FE}" destId="{E9CD2358-5957-47D9-9517-D6C0AC02B562}" srcOrd="1" destOrd="0" presId="urn:microsoft.com/office/officeart/2005/8/layout/chevron2"/>
    <dgm:cxn modelId="{D31E3D71-2F4C-4B51-B3AC-978D2CB3361A}" type="presParOf" srcId="{AE0433D0-6020-4695-9A4B-08F6E901FD2E}" destId="{38191924-886E-4416-ABE8-49E5EC65158E}" srcOrd="1" destOrd="0" presId="urn:microsoft.com/office/officeart/2005/8/layout/chevron2"/>
    <dgm:cxn modelId="{AC958324-64D9-4831-8A4A-0A216F8D6BD1}" type="presParOf" srcId="{AE0433D0-6020-4695-9A4B-08F6E901FD2E}" destId="{47C41477-2F3A-4603-8F1A-6D9A089F5A1F}" srcOrd="2" destOrd="0" presId="urn:microsoft.com/office/officeart/2005/8/layout/chevron2"/>
    <dgm:cxn modelId="{7522C70A-2ABF-4B2F-BE11-65D09E7D87F2}" type="presParOf" srcId="{47C41477-2F3A-4603-8F1A-6D9A089F5A1F}" destId="{4D1A88F4-A9F1-4348-ACE5-19A72F678B7A}" srcOrd="0" destOrd="0" presId="urn:microsoft.com/office/officeart/2005/8/layout/chevron2"/>
    <dgm:cxn modelId="{565F71B1-F423-41C0-AD32-01682EE0769C}" type="presParOf" srcId="{47C41477-2F3A-4603-8F1A-6D9A089F5A1F}" destId="{3FE502C8-5C5D-4B4D-8F3C-0E8C18E58EC7}" srcOrd="1" destOrd="0" presId="urn:microsoft.com/office/officeart/2005/8/layout/chevron2"/>
    <dgm:cxn modelId="{F8C09295-8FD0-480C-AEAC-CDCAF19814DC}" type="presParOf" srcId="{AE0433D0-6020-4695-9A4B-08F6E901FD2E}" destId="{C79D1D99-28CB-4C20-B36D-03E1F6B950FF}" srcOrd="3" destOrd="0" presId="urn:microsoft.com/office/officeart/2005/8/layout/chevron2"/>
    <dgm:cxn modelId="{CC25BB54-264A-40F5-900D-2763DE2B3DA3}" type="presParOf" srcId="{AE0433D0-6020-4695-9A4B-08F6E901FD2E}" destId="{CE9624A7-850F-4B96-BDD2-973E5D4F0C64}" srcOrd="4" destOrd="0" presId="urn:microsoft.com/office/officeart/2005/8/layout/chevron2"/>
    <dgm:cxn modelId="{64004354-3837-4711-A748-FD66A6640A11}" type="presParOf" srcId="{CE9624A7-850F-4B96-BDD2-973E5D4F0C64}" destId="{A8DF0BF6-3F50-4F5F-B514-8AB1301F0A49}" srcOrd="0" destOrd="0" presId="urn:microsoft.com/office/officeart/2005/8/layout/chevron2"/>
    <dgm:cxn modelId="{85A9F992-E76A-48FC-9389-10D4E538FDEB}" type="presParOf" srcId="{CE9624A7-850F-4B96-BDD2-973E5D4F0C64}" destId="{8092036B-250D-4AC3-9E58-357EE1DEEF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5A145-AE3C-49AA-8FD6-DA0FE82BF8D0}">
      <dsp:nvSpPr>
        <dsp:cNvPr id="0" name=""/>
        <dsp:cNvSpPr/>
      </dsp:nvSpPr>
      <dsp:spPr>
        <a:xfrm>
          <a:off x="-5246084" y="-803491"/>
          <a:ext cx="6247046" cy="6247046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5D703-3C67-4C53-8143-75FBD3D85AF9}">
      <dsp:nvSpPr>
        <dsp:cNvPr id="0" name=""/>
        <dsp:cNvSpPr/>
      </dsp:nvSpPr>
      <dsp:spPr>
        <a:xfrm>
          <a:off x="524075" y="356728"/>
          <a:ext cx="8160103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Descreva itens que possam auxiliar na apresentação</a:t>
          </a:r>
          <a:endParaRPr lang="pt-BR" sz="2300" kern="1200" dirty="0"/>
        </a:p>
      </dsp:txBody>
      <dsp:txXfrm>
        <a:off x="524075" y="356728"/>
        <a:ext cx="8160103" cy="713827"/>
      </dsp:txXfrm>
    </dsp:sp>
    <dsp:sp modelId="{04F53D98-54F3-4F7C-A919-7CACD2F99AC6}">
      <dsp:nvSpPr>
        <dsp:cNvPr id="0" name=""/>
        <dsp:cNvSpPr/>
      </dsp:nvSpPr>
      <dsp:spPr>
        <a:xfrm>
          <a:off x="77933" y="267499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F40C5-A0CB-4448-8735-405DD0FA2CB3}">
      <dsp:nvSpPr>
        <dsp:cNvPr id="0" name=""/>
        <dsp:cNvSpPr/>
      </dsp:nvSpPr>
      <dsp:spPr>
        <a:xfrm>
          <a:off x="933328" y="1427654"/>
          <a:ext cx="7750850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Você pode fazer citação de autores que acha importante destacar em seu estudo</a:t>
          </a:r>
          <a:endParaRPr lang="pt-BR" sz="2300" kern="1200" dirty="0"/>
        </a:p>
      </dsp:txBody>
      <dsp:txXfrm>
        <a:off x="933328" y="1427654"/>
        <a:ext cx="7750850" cy="713827"/>
      </dsp:txXfrm>
    </dsp:sp>
    <dsp:sp modelId="{A779F5DA-65E9-4CDB-81E0-9FDE96FD4979}">
      <dsp:nvSpPr>
        <dsp:cNvPr id="0" name=""/>
        <dsp:cNvSpPr/>
      </dsp:nvSpPr>
      <dsp:spPr>
        <a:xfrm>
          <a:off x="487186" y="1338426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1CA54-C459-4E22-8E5B-62F652A1908D}">
      <dsp:nvSpPr>
        <dsp:cNvPr id="0" name=""/>
        <dsp:cNvSpPr/>
      </dsp:nvSpPr>
      <dsp:spPr>
        <a:xfrm>
          <a:off x="933328" y="2498581"/>
          <a:ext cx="7750850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Exemplo: Principais </a:t>
          </a:r>
          <a:r>
            <a:rPr lang="pt-BR" sz="2300" kern="1200" dirty="0"/>
            <a:t>sinais e sintomas (ABCMED, 2014)	</a:t>
          </a:r>
        </a:p>
      </dsp:txBody>
      <dsp:txXfrm>
        <a:off x="933328" y="2498581"/>
        <a:ext cx="7750850" cy="713827"/>
      </dsp:txXfrm>
    </dsp:sp>
    <dsp:sp modelId="{5BC844BF-B155-41EC-9E28-A4849BE52D57}">
      <dsp:nvSpPr>
        <dsp:cNvPr id="0" name=""/>
        <dsp:cNvSpPr/>
      </dsp:nvSpPr>
      <dsp:spPr>
        <a:xfrm>
          <a:off x="487186" y="2409353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6369B-A25F-4237-A87E-11A6CE81AE52}">
      <dsp:nvSpPr>
        <dsp:cNvPr id="0" name=""/>
        <dsp:cNvSpPr/>
      </dsp:nvSpPr>
      <dsp:spPr>
        <a:xfrm>
          <a:off x="524075" y="3569508"/>
          <a:ext cx="8160103" cy="7138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60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	</a:t>
          </a:r>
        </a:p>
      </dsp:txBody>
      <dsp:txXfrm>
        <a:off x="524075" y="3569508"/>
        <a:ext cx="8160103" cy="713827"/>
      </dsp:txXfrm>
    </dsp:sp>
    <dsp:sp modelId="{35172FC0-9545-42C5-95E1-045C03E5F798}">
      <dsp:nvSpPr>
        <dsp:cNvPr id="0" name=""/>
        <dsp:cNvSpPr/>
      </dsp:nvSpPr>
      <dsp:spPr>
        <a:xfrm>
          <a:off x="77933" y="3480280"/>
          <a:ext cx="892284" cy="8922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3B7A9-83E7-4C11-AEAD-B45DEB5F6D9C}">
      <dsp:nvSpPr>
        <dsp:cNvPr id="0" name=""/>
        <dsp:cNvSpPr/>
      </dsp:nvSpPr>
      <dsp:spPr>
        <a:xfrm rot="5400000">
          <a:off x="-214400" y="217249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Tipo de estudo</a:t>
          </a:r>
        </a:p>
      </dsp:txBody>
      <dsp:txXfrm rot="-5400000">
        <a:off x="1" y="503116"/>
        <a:ext cx="1000536" cy="428801"/>
      </dsp:txXfrm>
    </dsp:sp>
    <dsp:sp modelId="{E9CD2358-5957-47D9-9517-D6C0AC02B562}">
      <dsp:nvSpPr>
        <dsp:cNvPr id="0" name=""/>
        <dsp:cNvSpPr/>
      </dsp:nvSpPr>
      <dsp:spPr>
        <a:xfrm rot="5400000">
          <a:off x="4319965" y="-3316579"/>
          <a:ext cx="929557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Indique seu tipo de estudo. Não precisa conceituar</a:t>
          </a:r>
          <a:endParaRPr lang="pt-BR" sz="2000" kern="1200" dirty="0"/>
        </a:p>
      </dsp:txBody>
      <dsp:txXfrm rot="-5400000">
        <a:off x="1000537" y="48226"/>
        <a:ext cx="7523038" cy="838803"/>
      </dsp:txXfrm>
    </dsp:sp>
    <dsp:sp modelId="{4D1A88F4-A9F1-4348-ACE5-19A72F678B7A}">
      <dsp:nvSpPr>
        <dsp:cNvPr id="0" name=""/>
        <dsp:cNvSpPr/>
      </dsp:nvSpPr>
      <dsp:spPr>
        <a:xfrm rot="5400000">
          <a:off x="-214400" y="1458184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Local de estudo</a:t>
          </a:r>
        </a:p>
      </dsp:txBody>
      <dsp:txXfrm rot="-5400000">
        <a:off x="1" y="1744051"/>
        <a:ext cx="1000536" cy="428801"/>
      </dsp:txXfrm>
    </dsp:sp>
    <dsp:sp modelId="{3FE502C8-5C5D-4B4D-8F3C-0E8C18E58EC7}">
      <dsp:nvSpPr>
        <dsp:cNvPr id="0" name=""/>
        <dsp:cNvSpPr/>
      </dsp:nvSpPr>
      <dsp:spPr>
        <a:xfrm rot="5400000">
          <a:off x="4320209" y="-2075889"/>
          <a:ext cx="929069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Coloque o local da realização da </a:t>
          </a:r>
          <a:r>
            <a:rPr lang="pt-BR" sz="2000" kern="1200" dirty="0" err="1" smtClean="0"/>
            <a:t>pesqusia</a:t>
          </a:r>
          <a:endParaRPr lang="pt-BR" sz="2000" kern="1200" dirty="0"/>
        </a:p>
      </dsp:txBody>
      <dsp:txXfrm rot="-5400000">
        <a:off x="1000537" y="1289136"/>
        <a:ext cx="7523062" cy="838363"/>
      </dsp:txXfrm>
    </dsp:sp>
    <dsp:sp modelId="{A8DF0BF6-3F50-4F5F-B514-8AB1301F0A49}">
      <dsp:nvSpPr>
        <dsp:cNvPr id="0" name=""/>
        <dsp:cNvSpPr/>
      </dsp:nvSpPr>
      <dsp:spPr>
        <a:xfrm rot="5400000">
          <a:off x="-214400" y="2846214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Amostra</a:t>
          </a:r>
        </a:p>
      </dsp:txBody>
      <dsp:txXfrm rot="-5400000">
        <a:off x="1" y="3132081"/>
        <a:ext cx="1000536" cy="428801"/>
      </dsp:txXfrm>
    </dsp:sp>
    <dsp:sp modelId="{8092036B-250D-4AC3-9E58-357EE1DEEFFF}">
      <dsp:nvSpPr>
        <dsp:cNvPr id="0" name=""/>
        <dsp:cNvSpPr/>
      </dsp:nvSpPr>
      <dsp:spPr>
        <a:xfrm rot="5400000">
          <a:off x="4173114" y="-687859"/>
          <a:ext cx="1223258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A amostra inicial se constituiu do quantitativo geral de </a:t>
          </a:r>
          <a:r>
            <a:rPr lang="pt-BR" sz="2000" kern="1200" dirty="0" err="1" smtClean="0"/>
            <a:t>xxx</a:t>
          </a:r>
          <a:r>
            <a:rPr lang="pt-BR" sz="2000" kern="1200" dirty="0" smtClean="0"/>
            <a:t> </a:t>
          </a:r>
          <a:r>
            <a:rPr lang="pt-BR" sz="2000" kern="1200" dirty="0"/>
            <a:t>profissionais incluindo </a:t>
          </a:r>
          <a:r>
            <a:rPr lang="pt-BR" sz="2000" kern="1200" dirty="0" smtClean="0"/>
            <a:t>????.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Sendo escolhido o percentual de </a:t>
          </a:r>
          <a:r>
            <a:rPr lang="pt-BR" sz="2000" kern="1200" dirty="0" err="1" smtClean="0"/>
            <a:t>xxx</a:t>
          </a:r>
          <a:r>
            <a:rPr lang="pt-BR" sz="2000" kern="1200" dirty="0" smtClean="0"/>
            <a:t>% </a:t>
          </a:r>
          <a:r>
            <a:rPr lang="pt-BR" sz="2000" kern="1200" dirty="0"/>
            <a:t>totalizando: </a:t>
          </a:r>
          <a:r>
            <a:rPr lang="pt-BR" sz="2000" kern="1200" dirty="0" err="1" smtClean="0"/>
            <a:t>xxx</a:t>
          </a:r>
          <a:endParaRPr lang="pt-BR" sz="2000" kern="1200" dirty="0"/>
        </a:p>
      </dsp:txBody>
      <dsp:txXfrm rot="-5400000">
        <a:off x="1000536" y="2544434"/>
        <a:ext cx="7508700" cy="1103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3B7A9-83E7-4C11-AEAD-B45DEB5F6D9C}">
      <dsp:nvSpPr>
        <dsp:cNvPr id="0" name=""/>
        <dsp:cNvSpPr/>
      </dsp:nvSpPr>
      <dsp:spPr>
        <a:xfrm rot="5400000">
          <a:off x="-214400" y="217249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Critérios de seleção</a:t>
          </a:r>
        </a:p>
      </dsp:txBody>
      <dsp:txXfrm rot="-5400000">
        <a:off x="1" y="503116"/>
        <a:ext cx="1000536" cy="428801"/>
      </dsp:txXfrm>
    </dsp:sp>
    <dsp:sp modelId="{E9CD2358-5957-47D9-9517-D6C0AC02B562}">
      <dsp:nvSpPr>
        <dsp:cNvPr id="0" name=""/>
        <dsp:cNvSpPr/>
      </dsp:nvSpPr>
      <dsp:spPr>
        <a:xfrm rot="5400000">
          <a:off x="4320209" y="-3316824"/>
          <a:ext cx="929069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Foram incluídas...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Foram excluídas</a:t>
          </a:r>
        </a:p>
      </dsp:txBody>
      <dsp:txXfrm rot="-5400000">
        <a:off x="1000537" y="48201"/>
        <a:ext cx="7523062" cy="838363"/>
      </dsp:txXfrm>
    </dsp:sp>
    <dsp:sp modelId="{4D1A88F4-A9F1-4348-ACE5-19A72F678B7A}">
      <dsp:nvSpPr>
        <dsp:cNvPr id="0" name=""/>
        <dsp:cNvSpPr/>
      </dsp:nvSpPr>
      <dsp:spPr>
        <a:xfrm rot="5400000">
          <a:off x="-214400" y="1458184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/>
            <a:t>Análise de dados</a:t>
          </a:r>
        </a:p>
      </dsp:txBody>
      <dsp:txXfrm rot="-5400000">
        <a:off x="1" y="1744051"/>
        <a:ext cx="1000536" cy="428801"/>
      </dsp:txXfrm>
    </dsp:sp>
    <dsp:sp modelId="{3FE502C8-5C5D-4B4D-8F3C-0E8C18E58EC7}">
      <dsp:nvSpPr>
        <dsp:cNvPr id="0" name=""/>
        <dsp:cNvSpPr/>
      </dsp:nvSpPr>
      <dsp:spPr>
        <a:xfrm rot="5400000">
          <a:off x="4319965" y="-2075645"/>
          <a:ext cx="929557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Gráficos e tabelas</a:t>
          </a:r>
        </a:p>
      </dsp:txBody>
      <dsp:txXfrm rot="-5400000">
        <a:off x="1000537" y="1289160"/>
        <a:ext cx="7523038" cy="838803"/>
      </dsp:txXfrm>
    </dsp:sp>
    <dsp:sp modelId="{A8DF0BF6-3F50-4F5F-B514-8AB1301F0A49}">
      <dsp:nvSpPr>
        <dsp:cNvPr id="0" name=""/>
        <dsp:cNvSpPr/>
      </dsp:nvSpPr>
      <dsp:spPr>
        <a:xfrm rot="5400000">
          <a:off x="-214400" y="2846214"/>
          <a:ext cx="1429337" cy="10005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Comitê de ética</a:t>
          </a:r>
        </a:p>
      </dsp:txBody>
      <dsp:txXfrm rot="-5400000">
        <a:off x="1" y="3132081"/>
        <a:ext cx="1000536" cy="428801"/>
      </dsp:txXfrm>
    </dsp:sp>
    <dsp:sp modelId="{8092036B-250D-4AC3-9E58-357EE1DEEFFF}">
      <dsp:nvSpPr>
        <dsp:cNvPr id="0" name=""/>
        <dsp:cNvSpPr/>
      </dsp:nvSpPr>
      <dsp:spPr>
        <a:xfrm rot="5400000">
          <a:off x="4173114" y="-687859"/>
          <a:ext cx="1223258" cy="75684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/>
            <a:t>A pesquisa foi desenvolvida em conformidade com as exigências formais definidas na Resolução Nº 466/2012, do Conselho Nacional de Saúde (CNS), retificada pela Resolução Nº 510/2016, (BRASIL, 2016).  </a:t>
          </a:r>
        </a:p>
      </dsp:txBody>
      <dsp:txXfrm rot="-5400000">
        <a:off x="1000536" y="2544434"/>
        <a:ext cx="7508700" cy="110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177F71-0448-4CA5-86CA-64332FFFC2A9}" type="datetimeFigureOut">
              <a:rPr lang="es-ES"/>
              <a:pPr>
                <a:defRPr/>
              </a:pPr>
              <a:t>07/04/2021</a:t>
            </a:fld>
            <a:endParaRPr lang="es-E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  <a:endParaRPr lang="es-E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35CBED-143B-4E7D-BD93-C88DE5134D0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7988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5CBED-143B-4E7D-BD93-C88DE5134D00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2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Resolução 466/2012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5CBED-143B-4E7D-BD93-C88DE5134D00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300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5CBED-143B-4E7D-BD93-C88DE5134D00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769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E4B6FB-3DA9-48C0-971A-ABA11DC3B1AE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B645F3-E781-4ABA-8E69-EF50A37B438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118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34154-117C-4407-8E2C-EDC9D18AA75A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71C0-BDF2-4CC1-85BD-F4596A1D354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08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3CE8-A63B-4E12-A1ED-4DD73E976966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1D5E-CAFD-4ADA-A7BF-D8A309ED39E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006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EE851-13C6-4CEE-B29F-207E476FDB48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8140-2A04-4A4F-9E38-345CEAAB84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481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241B0-76B3-4315-9FF5-5AC483420C6B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1C2E4F-FCEC-4D9D-A4DC-E3A4AFF5960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094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710F8-20DB-43B0-8929-71819920C05F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3F8E76-DB96-4394-AEFB-8D2109F0FCB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03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F12366-FC12-49C0-8446-9AF21353741E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A5079-8BD1-415C-ABF1-E5B5EE2C3EC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174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D9860-2D09-4000-A73F-95E029C248A0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1A68D-52C7-442F-8754-E00E77052C2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41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BAD86-985A-4CA9-803C-57FBAE5A2A9C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3E91FF-04BC-4B03-B42B-03F7D8BE660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260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8E3F-7542-486E-BE6F-A988A4D7584D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FDA7-8478-416D-9406-D77D06491D1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615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AA4581-CDBB-4764-9E7E-B9FD84C5E23E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D2177D7-CF25-4946-9900-7B8FBAB5305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5694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75F502-CC49-46FF-AF8E-0440C39EBC0C}" type="datetime8">
              <a:rPr lang="es-ES" smtClean="0"/>
              <a:t>07/04/2021 14:12</a:t>
            </a:fld>
            <a:endParaRPr lang="es-E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Isadora Cristina Mendes Gomes</a:t>
            </a:r>
            <a:endParaRPr lang="es-E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2569AC-0D91-4A03-BD92-D43D35CDABA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10" r:id="rId5"/>
    <p:sldLayoutId id="2147483704" r:id="rId6"/>
    <p:sldLayoutId id="2147483711" r:id="rId7"/>
    <p:sldLayoutId id="2147483705" r:id="rId8"/>
    <p:sldLayoutId id="2147483712" r:id="rId9"/>
    <p:sldLayoutId id="2147483706" r:id="rId10"/>
    <p:sldLayoutId id="2147483713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668058"/>
            <a:ext cx="6733256" cy="104458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FACULDADE DE INTEGRAÇÃO DO SERTÃO</a:t>
            </a:r>
            <a:br>
              <a:rPr lang="pt-BR" sz="22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</a:b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SOCIEDADE DE ENSINO SUPERIOR DE SERRA TALHADA</a:t>
            </a:r>
            <a:br>
              <a:rPr lang="pt-BR" sz="22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</a:br>
            <a:r>
              <a:rPr lang="pt-BR" sz="22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>CURSO DE BACHARELADO EM </a:t>
            </a:r>
            <a:r>
              <a:rPr lang="pt-BR" sz="2200" b="1" dirty="0" smtClean="0">
                <a:solidFill>
                  <a:srgbClr val="FF0000"/>
                </a:solidFill>
                <a:cs typeface="Arial" pitchFamily="34" charset="0"/>
              </a:rPr>
              <a:t>???</a:t>
            </a:r>
            <a:r>
              <a:rPr lang="pt-BR" sz="20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bg2">
                    <a:lumMod val="10000"/>
                  </a:schemeClr>
                </a:solidFill>
                <a:cs typeface="Arial" pitchFamily="34" charset="0"/>
              </a:rPr>
            </a:br>
            <a:endParaRPr lang="pt-BR" sz="2000" dirty="0">
              <a:solidFill>
                <a:schemeClr val="bg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15250" cy="1800200"/>
          </a:xfrm>
        </p:spPr>
        <p:txBody>
          <a:bodyPr anchor="t">
            <a:norm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TÍTULO</a:t>
            </a:r>
            <a:endParaRPr lang="pt-BR" sz="28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pt-BR" sz="2400" dirty="0">
              <a:solidFill>
                <a:schemeClr val="bg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244" name="Espaço Reservado para Data 4"/>
          <p:cNvSpPr>
            <a:spLocks noGrp="1"/>
          </p:cNvSpPr>
          <p:nvPr>
            <p:ph type="dt" sz="quarter" idx="10"/>
          </p:nvPr>
        </p:nvSpPr>
        <p:spPr bwMode="auto">
          <a:xfrm>
            <a:off x="0" y="6069013"/>
            <a:ext cx="2267744" cy="685800"/>
          </a:xfrm>
          <a:solidFill>
            <a:srgbClr val="FFFF00"/>
          </a:solidFill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2021</a:t>
            </a:r>
            <a:endParaRPr lang="es-E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2411760" y="6093297"/>
            <a:ext cx="6616973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pt-BR" sz="2000" b="1" dirty="0"/>
              <a:t>NOME DO ALUNO COMPLETO</a:t>
            </a:r>
          </a:p>
        </p:txBody>
      </p:sp>
      <p:sp>
        <p:nvSpPr>
          <p:cNvPr id="9" name="Espaço Reservado para Rodapé 3"/>
          <p:cNvSpPr txBox="1">
            <a:spLocks/>
          </p:cNvSpPr>
          <p:nvPr/>
        </p:nvSpPr>
        <p:spPr bwMode="auto">
          <a:xfrm>
            <a:off x="971600" y="5181902"/>
            <a:ext cx="7128792" cy="3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 smtClean="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itchFamily="34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chemeClr val="accent1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Orientador: ????</a:t>
            </a:r>
          </a:p>
        </p:txBody>
      </p:sp>
      <p:pic>
        <p:nvPicPr>
          <p:cNvPr id="4" name="Picture 2" descr="Resultado de imagem para fis serra talhada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4" y="188640"/>
            <a:ext cx="2381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40830"/>
            <a:ext cx="612648" cy="275233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z="1300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10</a:t>
            </a:fld>
            <a:r>
              <a:rPr lang="es-ES" sz="1300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REFERÊNCIAS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Indique apenas as referências que forem citadas durante a apresentação dos slides.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91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1352" cy="99060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COLOQUE O TÍTULO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0" y="3573016"/>
            <a:ext cx="4104456" cy="97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pt-BR" sz="3600" dirty="0">
                <a:latin typeface="Calibri" panose="020F0502020204030204" pitchFamily="34" charset="0"/>
              </a:rPr>
              <a:t>OBRIGADA (O)</a:t>
            </a:r>
          </a:p>
        </p:txBody>
      </p:sp>
    </p:spTree>
    <p:extLst>
      <p:ext uri="{BB962C8B-B14F-4D97-AF65-F5344CB8AC3E}">
        <p14:creationId xmlns:p14="http://schemas.microsoft.com/office/powerpoint/2010/main" val="151270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479632" cy="5040000"/>
          </a:xfrm>
        </p:spPr>
        <p:txBody>
          <a:bodyPr/>
          <a:lstStyle/>
          <a:p>
            <a:pPr algn="just"/>
            <a:endParaRPr lang="pt-BR" sz="18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18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18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40830"/>
            <a:ext cx="612648" cy="275233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2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INTRODUÇÃO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92295927"/>
              </p:ext>
            </p:extLst>
          </p:nvPr>
        </p:nvGraphicFramePr>
        <p:xfrm>
          <a:off x="0" y="1628800"/>
          <a:ext cx="8748464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0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40830"/>
            <a:ext cx="612648" cy="275233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3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200" dirty="0">
                <a:solidFill>
                  <a:schemeClr val="tx1"/>
                </a:solidFill>
                <a:latin typeface="Calibri" panose="020F0502020204030204" pitchFamily="34" charset="0"/>
              </a:rPr>
              <a:t>OBJETIVOS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7391131" y="5844137"/>
            <a:ext cx="1779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pt-BR" sz="1600" b="1" dirty="0">
                <a:solidFill>
                  <a:schemeClr val="bg1"/>
                </a:solidFill>
                <a:latin typeface="+mn-lt"/>
              </a:rPr>
              <a:t>7. Conclusões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91952" y="1704334"/>
            <a:ext cx="5400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t-B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anose="020F0502020204030204" pitchFamily="34" charset="0"/>
              </a:rPr>
              <a:t>OBJETIVO GERAL</a:t>
            </a:r>
          </a:p>
        </p:txBody>
      </p:sp>
      <p:sp>
        <p:nvSpPr>
          <p:cNvPr id="2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174635"/>
            <a:ext cx="8208912" cy="1395535"/>
          </a:xfrm>
        </p:spPr>
        <p:txBody>
          <a:bodyPr/>
          <a:lstStyle/>
          <a:p>
            <a:pPr algn="just"/>
            <a:r>
              <a:rPr lang="pt-BR" sz="2400" dirty="0" smtClean="0">
                <a:latin typeface="Calibri" pitchFamily="34" charset="0"/>
                <a:cs typeface="Calibri" pitchFamily="34" charset="0"/>
              </a:rPr>
              <a:t>Indique aqui seu objetivo geral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6176" y="3543399"/>
            <a:ext cx="5400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t-B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anose="020F0502020204030204" pitchFamily="34" charset="0"/>
              </a:rPr>
              <a:t>OBJETIVO ESPECÍFICOS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 bwMode="auto">
          <a:xfrm>
            <a:off x="107504" y="4138965"/>
            <a:ext cx="9036496" cy="139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pt-BR" sz="2400" dirty="0" smtClean="0"/>
              <a:t>Indique aqui seus objetivos específicos </a:t>
            </a:r>
          </a:p>
          <a:p>
            <a:pPr lvl="0" algn="just"/>
            <a:r>
              <a:rPr lang="pt-BR" sz="2400" dirty="0" smtClean="0">
                <a:latin typeface="Calibri" pitchFamily="34" charset="0"/>
                <a:cs typeface="Calibri" pitchFamily="34" charset="0"/>
              </a:rPr>
              <a:t>Deve ser exatamente como no artigo produzido</a:t>
            </a: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1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-1" y="1240830"/>
            <a:ext cx="622631" cy="275233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4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JUSTIFICATIVA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7300296" y="1943747"/>
            <a:ext cx="195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1. Introdução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7301994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333526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372875" y="4526159"/>
            <a:ext cx="1779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pt-BR" sz="1600" b="1" dirty="0">
                <a:solidFill>
                  <a:schemeClr val="bg1"/>
                </a:solidFill>
                <a:latin typeface="+mn-lt"/>
              </a:rPr>
              <a:t>5. Estudo de caso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50443" y="228267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Detalhes sua justificativa. Pode utilizar mapas conceituais.. Tópicos, citação. </a:t>
            </a:r>
            <a:endParaRPr lang="pt-BR" sz="2400" b="1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40830"/>
            <a:ext cx="612648" cy="272405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5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METODOLOGIA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7409032" y="1943747"/>
            <a:ext cx="195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1. Introdução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7410730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7442262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79265811"/>
              </p:ext>
            </p:extLst>
          </p:nvPr>
        </p:nvGraphicFramePr>
        <p:xfrm>
          <a:off x="251520" y="170080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85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40830"/>
            <a:ext cx="612648" cy="272405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6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METODOLOGIA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7409032" y="1943747"/>
            <a:ext cx="195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1. Introdução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7410730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7442262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32420915"/>
              </p:ext>
            </p:extLst>
          </p:nvPr>
        </p:nvGraphicFramePr>
        <p:xfrm>
          <a:off x="251520" y="170080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274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RESULTADOS E DISCUSSÕES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7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7301994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333526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372875" y="4526159"/>
            <a:ext cx="1779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pt-BR" sz="1600" b="1" dirty="0">
                <a:solidFill>
                  <a:schemeClr val="bg1"/>
                </a:solidFill>
                <a:latin typeface="+mn-lt"/>
              </a:rPr>
              <a:t>5. Estudo de caso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046339"/>
              </p:ext>
            </p:extLst>
          </p:nvPr>
        </p:nvGraphicFramePr>
        <p:xfrm>
          <a:off x="353584" y="2391180"/>
          <a:ext cx="8568950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3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PREVALÊNCIA 35  A 45 ANOS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PROFISSÃO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FAIXA PREV.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% DE PREV.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MÉDIA/ ANO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EXTREMOS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DESVIO PADRÃO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ENFERMEIRA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35 a 45 Anos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87,5%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40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32 A 54 ANOS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6,66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TÉCNICO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45 a 55 Anos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64,7%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47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36 A 59 ANOS</a:t>
                      </a:r>
                      <a:endParaRPr lang="pt-BR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6,44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8" y="4958672"/>
            <a:ext cx="7938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Você pode colocar citações que corroborem com a tabela e faça parte de sua discussão</a:t>
            </a:r>
            <a:endParaRPr lang="pt-BR" sz="2000" dirty="0"/>
          </a:p>
          <a:p>
            <a:pPr algn="ctr"/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53584" y="1825978"/>
            <a:ext cx="7938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Título do gráfico ou </a:t>
            </a:r>
            <a:r>
              <a:rPr lang="pt-BR" sz="2000" dirty="0" smtClean="0"/>
              <a:t>tabela (exemplo de tabela)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5984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RESULTADOS E DISCUSSÕES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8</a:t>
            </a:fld>
            <a:r>
              <a:rPr lang="es-ES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7301994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333526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7372875" y="4526159"/>
            <a:ext cx="1779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pt-BR" sz="1600" b="1" dirty="0">
                <a:solidFill>
                  <a:schemeClr val="bg1"/>
                </a:solidFill>
                <a:latin typeface="+mn-lt"/>
              </a:rPr>
              <a:t>5. Estudo de caso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49945" y="1916832"/>
            <a:ext cx="7938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Todos os gráficos, tabelas e quadros devem ser apresentados;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Sempre faça a união do resultado com a discussão do estudo.. Apresenta primeiro o resultado, logo após apresente a discussão;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É importante ressaltar estudos anteriores, experiências que podem corroborar com seu estudo.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Os resultados que não foram ressaltados em tabelas (apenas descrito no texto) devem ser citados também no slide.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346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59" cy="5257800"/>
          </a:xfrm>
        </p:spPr>
        <p:txBody>
          <a:bodyPr/>
          <a:lstStyle/>
          <a:p>
            <a:pPr marL="0" indent="0" algn="just">
              <a:buNone/>
            </a:pPr>
            <a:endParaRPr lang="pt-BR" sz="2400" dirty="0">
              <a:latin typeface="Calibri" panose="020F0502020204030204" pitchFamily="34" charset="0"/>
              <a:cs typeface="Calibri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  <a:p>
            <a:pPr algn="just"/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71589"/>
            <a:ext cx="611560" cy="213195"/>
          </a:xfrm>
        </p:spPr>
        <p:txBody>
          <a:bodyPr>
            <a:noAutofit/>
          </a:bodyPr>
          <a:lstStyle/>
          <a:p>
            <a:pPr>
              <a:defRPr/>
            </a:pPr>
            <a:fld id="{E1768140-2A04-4A4F-9E38-345CEAAB8411}" type="slidenum">
              <a:rPr lang="es-ES" sz="1000" smtClean="0">
                <a:solidFill>
                  <a:schemeClr val="tx1"/>
                </a:solidFill>
                <a:latin typeface="Calibri" panose="020F0502020204030204" pitchFamily="34" charset="0"/>
              </a:rPr>
              <a:pPr>
                <a:defRPr/>
              </a:pPr>
              <a:t>9</a:t>
            </a:fld>
            <a:r>
              <a:rPr lang="es-ES" sz="1000" dirty="0">
                <a:solidFill>
                  <a:schemeClr val="tx1"/>
                </a:solidFill>
                <a:latin typeface="Calibri" panose="020F0502020204030204" pitchFamily="34" charset="0"/>
              </a:rPr>
              <a:t>/11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CONCLUSÕES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7300296" y="1943747"/>
            <a:ext cx="195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1. Introdução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7301994" y="2574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2. Justificativa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333526" y="31752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+mn-lt"/>
              </a:rPr>
              <a:t>3. Objetivos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9945" y="1916832"/>
            <a:ext cx="7938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Seria interessante colocar tópicos respondendo a todos os seus objetivos específicos..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O que de fato você encontrou como resultado de pesquisa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07639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ersonalizada 6">
      <a:dk1>
        <a:sysClr val="windowText" lastClr="000000"/>
      </a:dk1>
      <a:lt1>
        <a:srgbClr val="FFFFFF"/>
      </a:lt1>
      <a:dk2>
        <a:srgbClr val="FFFFFF"/>
      </a:dk2>
      <a:lt2>
        <a:srgbClr val="DEF5FA"/>
      </a:lt2>
      <a:accent1>
        <a:srgbClr val="031A4D"/>
      </a:accent1>
      <a:accent2>
        <a:srgbClr val="79CBDF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44B9E8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8400</TotalTime>
  <Words>451</Words>
  <Application>Microsoft Office PowerPoint</Application>
  <PresentationFormat>Apresentação na tela (4:3)</PresentationFormat>
  <Paragraphs>117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Wingdings 2</vt:lpstr>
      <vt:lpstr>Mediano</vt:lpstr>
      <vt:lpstr>FACULDADE DE INTEGRAÇÃO DO SERTÃO SOCIEDADE DE ENSINO SUPERIOR DE SERRA TALHADA CURSO DE BACHARELADO EM ??? </vt:lpstr>
      <vt:lpstr>INTRODUÇÃO</vt:lpstr>
      <vt:lpstr>OBJETIVOS</vt:lpstr>
      <vt:lpstr>JUSTIFICATIVA</vt:lpstr>
      <vt:lpstr>METODOLOGIA</vt:lpstr>
      <vt:lpstr>METODOLOGIA</vt:lpstr>
      <vt:lpstr>RESULTADOS E DISCUSSÕES</vt:lpstr>
      <vt:lpstr>RESULTADOS E DISCUSSÕES</vt:lpstr>
      <vt:lpstr>CONCLUSÕES</vt:lpstr>
      <vt:lpstr>REFERÊNCIAS</vt:lpstr>
      <vt:lpstr>COLOQUE O 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administração</dc:title>
  <dc:creator>Usuario de Windows</dc:creator>
  <cp:lastModifiedBy>Micherllaynne Lins</cp:lastModifiedBy>
  <cp:revision>504</cp:revision>
  <dcterms:created xsi:type="dcterms:W3CDTF">2009-05-04T19:37:47Z</dcterms:created>
  <dcterms:modified xsi:type="dcterms:W3CDTF">2021-04-07T17:33:52Z</dcterms:modified>
</cp:coreProperties>
</file>